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8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314" r:id="rId6"/>
    <p:sldId id="261" r:id="rId7"/>
    <p:sldId id="262" r:id="rId8"/>
    <p:sldId id="263" r:id="rId9"/>
    <p:sldId id="315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5" r:id="rId29"/>
    <p:sldId id="309" r:id="rId30"/>
    <p:sldId id="283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1" r:id="rId46"/>
    <p:sldId id="302" r:id="rId47"/>
    <p:sldId id="303" r:id="rId48"/>
    <p:sldId id="305" r:id="rId49"/>
    <p:sldId id="306" r:id="rId50"/>
    <p:sldId id="307" r:id="rId51"/>
    <p:sldId id="308" r:id="rId5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1800" b="0" i="0" u="none" strike="noStrike" cap="none" spc="0" normalizeH="0" baseline="0"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FontTx/>
      <a:buNone/>
      <a:defRPr kumimoji="0" sz="1600" b="0" i="0" u="none" strike="noStrike" cap="none" spc="0" normalizeH="0" baseline="0">
        <a:solidFill>
          <a:srgbClr val="000000"/>
        </a:solidFill>
        <a:effectLst/>
        <a:uFillTx/>
        <a:latin typeface="+mj-lt"/>
        <a:ea typeface="+mj-ea"/>
        <a:cs typeface="+mj-cs"/>
        <a:sym typeface="나눔고딕"/>
      </a:defRPr>
    </a:lvl1pPr>
    <a:lvl2pPr marL="0" marR="0" indent="228600" algn="ctr" defTabSz="584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FontTx/>
      <a:buNone/>
      <a:defRPr kumimoji="0" sz="1600" b="0" i="0" u="none" strike="noStrike" cap="none" spc="0" normalizeH="0" baseline="0">
        <a:solidFill>
          <a:srgbClr val="000000"/>
        </a:solidFill>
        <a:effectLst/>
        <a:uFillTx/>
        <a:latin typeface="+mj-lt"/>
        <a:ea typeface="+mj-ea"/>
        <a:cs typeface="+mj-cs"/>
        <a:sym typeface="나눔고딕"/>
      </a:defRPr>
    </a:lvl2pPr>
    <a:lvl3pPr marL="0" marR="0" indent="457200" algn="ctr" defTabSz="584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FontTx/>
      <a:buNone/>
      <a:defRPr kumimoji="0" sz="1600" b="0" i="0" u="none" strike="noStrike" cap="none" spc="0" normalizeH="0" baseline="0">
        <a:solidFill>
          <a:srgbClr val="000000"/>
        </a:solidFill>
        <a:effectLst/>
        <a:uFillTx/>
        <a:latin typeface="+mj-lt"/>
        <a:ea typeface="+mj-ea"/>
        <a:cs typeface="+mj-cs"/>
        <a:sym typeface="나눔고딕"/>
      </a:defRPr>
    </a:lvl3pPr>
    <a:lvl4pPr marL="0" marR="0" indent="685800" algn="ctr" defTabSz="584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FontTx/>
      <a:buNone/>
      <a:defRPr kumimoji="0" sz="1600" b="0" i="0" u="none" strike="noStrike" cap="none" spc="0" normalizeH="0" baseline="0">
        <a:solidFill>
          <a:srgbClr val="000000"/>
        </a:solidFill>
        <a:effectLst/>
        <a:uFillTx/>
        <a:latin typeface="+mj-lt"/>
        <a:ea typeface="+mj-ea"/>
        <a:cs typeface="+mj-cs"/>
        <a:sym typeface="나눔고딕"/>
      </a:defRPr>
    </a:lvl4pPr>
    <a:lvl5pPr marL="0" marR="0" indent="914400" algn="ctr" defTabSz="584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FontTx/>
      <a:buNone/>
      <a:defRPr kumimoji="0" sz="1600" b="0" i="0" u="none" strike="noStrike" cap="none" spc="0" normalizeH="0" baseline="0">
        <a:solidFill>
          <a:srgbClr val="000000"/>
        </a:solidFill>
        <a:effectLst/>
        <a:uFillTx/>
        <a:latin typeface="+mj-lt"/>
        <a:ea typeface="+mj-ea"/>
        <a:cs typeface="+mj-cs"/>
        <a:sym typeface="나눔고딕"/>
      </a:defRPr>
    </a:lvl5pPr>
    <a:lvl6pPr marL="0" marR="0" indent="1143000" algn="ctr" defTabSz="584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FontTx/>
      <a:buNone/>
      <a:defRPr kumimoji="0" sz="1600" b="0" i="0" u="none" strike="noStrike" cap="none" spc="0" normalizeH="0" baseline="0">
        <a:solidFill>
          <a:srgbClr val="000000"/>
        </a:solidFill>
        <a:effectLst/>
        <a:uFillTx/>
        <a:latin typeface="+mj-lt"/>
        <a:ea typeface="+mj-ea"/>
        <a:cs typeface="+mj-cs"/>
        <a:sym typeface="나눔고딕"/>
      </a:defRPr>
    </a:lvl6pPr>
    <a:lvl7pPr marL="0" marR="0" indent="1371600" algn="ctr" defTabSz="584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FontTx/>
      <a:buNone/>
      <a:defRPr kumimoji="0" sz="1600" b="0" i="0" u="none" strike="noStrike" cap="none" spc="0" normalizeH="0" baseline="0">
        <a:solidFill>
          <a:srgbClr val="000000"/>
        </a:solidFill>
        <a:effectLst/>
        <a:uFillTx/>
        <a:latin typeface="+mj-lt"/>
        <a:ea typeface="+mj-ea"/>
        <a:cs typeface="+mj-cs"/>
        <a:sym typeface="나눔고딕"/>
      </a:defRPr>
    </a:lvl7pPr>
    <a:lvl8pPr marL="0" marR="0" indent="1600200" algn="ctr" defTabSz="584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FontTx/>
      <a:buNone/>
      <a:defRPr kumimoji="0" sz="1600" b="0" i="0" u="none" strike="noStrike" cap="none" spc="0" normalizeH="0" baseline="0">
        <a:solidFill>
          <a:srgbClr val="000000"/>
        </a:solidFill>
        <a:effectLst/>
        <a:uFillTx/>
        <a:latin typeface="+mj-lt"/>
        <a:ea typeface="+mj-ea"/>
        <a:cs typeface="+mj-cs"/>
        <a:sym typeface="나눔고딕"/>
      </a:defRPr>
    </a:lvl8pPr>
    <a:lvl9pPr marL="0" marR="0" indent="1828800" algn="ctr" defTabSz="584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FontTx/>
      <a:buNone/>
      <a:defRPr kumimoji="0" sz="1600" b="0" i="0" u="none" strike="noStrike" cap="none" spc="0" normalizeH="0" baseline="0">
        <a:solidFill>
          <a:srgbClr val="000000"/>
        </a:solidFill>
        <a:effectLst/>
        <a:uFillTx/>
        <a:latin typeface="+mj-lt"/>
        <a:ea typeface="+mj-ea"/>
        <a:cs typeface="+mj-cs"/>
        <a:sym typeface="나눔고딕"/>
      </a:defRPr>
    </a:lvl9pPr>
  </p:defaultTextStyle>
  <p:extLst>
    <p:ext uri="{EFAFB233-063F-42B5-8137-9DF3F51BA10A}">
      <p15:sldGuideLst xmlns:p15="http://schemas.microsoft.com/office/powerpoint/2012/main">
        <p15:guide id="1" orient="horz" pos="3070">
          <p15:clr>
            <a:srgbClr val="A4A3A4"/>
          </p15:clr>
        </p15:guide>
        <p15:guide id="2" pos="409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765A"/>
    <a:srgbClr val="E3C9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4C3C2611-4C71-4FC5-86AE-919BDF0F9419}" styleName=""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noFill/>
              <a:miter/>
            </a:ln>
          </a:right>
          <a:top>
            <a:ln w="12700" cap="flat">
              <a:noFill/>
              <a:miter/>
            </a:ln>
          </a:top>
          <a:bottom>
            <a:ln w="12700" cap="flat">
              <a:noFill/>
              <a:miter/>
            </a:ln>
          </a:bottom>
          <a:insideH>
            <a:ln w="12700" cap="flat">
              <a:noFill/>
              <a:miter/>
            </a:ln>
          </a:insideH>
          <a:insideV>
            <a:ln w="12700" cap="flat">
              <a:noFill/>
              <a:miter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noFill/>
              <a:miter/>
            </a:ln>
          </a:right>
          <a:top>
            <a:ln w="12700" cap="flat">
              <a:noFill/>
              <a:miter/>
            </a:ln>
          </a:top>
          <a:bottom>
            <a:ln w="12700" cap="flat">
              <a:noFill/>
              <a:miter/>
            </a:ln>
          </a:bottom>
          <a:insideH>
            <a:ln w="12700" cap="flat">
              <a:noFill/>
              <a:miter/>
            </a:ln>
          </a:insideH>
          <a:insideV>
            <a:ln w="12700" cap="flat">
              <a:noFill/>
              <a:miter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noFill/>
              <a:miter/>
            </a:ln>
          </a:right>
          <a:top>
            <a:ln w="12700" cap="flat">
              <a:solidFill>
                <a:srgbClr val="3797C6"/>
              </a:solidFill>
              <a:prstDash val="solid"/>
              <a:miter/>
            </a:ln>
          </a:top>
          <a:bottom>
            <a:ln w="12700" cap="flat">
              <a:noFill/>
              <a:miter/>
            </a:ln>
          </a:bottom>
          <a:insideH>
            <a:ln w="12700" cap="flat">
              <a:noFill/>
              <a:miter/>
            </a:ln>
          </a:insideH>
          <a:insideV>
            <a:ln w="12700" cap="flat">
              <a:noFill/>
              <a:miter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noFill/>
              <a:miter/>
            </a:ln>
          </a:right>
          <a:top>
            <a:ln w="12700" cap="flat">
              <a:noFill/>
              <a:miter/>
            </a:ln>
          </a:top>
          <a:bottom>
            <a:ln w="12700" cap="flat">
              <a:noFill/>
              <a:miter/>
            </a:ln>
          </a:bottom>
          <a:insideH>
            <a:ln w="12700" cap="flat">
              <a:noFill/>
              <a:miter/>
            </a:ln>
          </a:insideH>
          <a:insideV>
            <a:ln w="12700" cap="flat">
              <a:noFill/>
              <a:miter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miter/>
            </a:ln>
          </a:left>
          <a:right>
            <a:ln w="12700" cap="flat">
              <a:solidFill>
                <a:srgbClr val="5D5D5D"/>
              </a:solidFill>
              <a:miter/>
            </a:ln>
          </a:right>
          <a:top>
            <a:ln w="12700" cap="flat">
              <a:solidFill>
                <a:srgbClr val="5D5D5D"/>
              </a:solidFill>
              <a:miter/>
            </a:ln>
          </a:top>
          <a:bottom>
            <a:ln w="12700" cap="flat">
              <a:solidFill>
                <a:srgbClr val="5D5D5D"/>
              </a:solidFill>
              <a:miter/>
            </a:ln>
          </a:bottom>
          <a:insideH>
            <a:ln w="12700" cap="flat">
              <a:solidFill>
                <a:srgbClr val="5D5D5D"/>
              </a:solidFill>
              <a:miter/>
            </a:ln>
          </a:insideH>
          <a:insideV>
            <a:ln w="12700" cap="flat">
              <a:solidFill>
                <a:srgbClr val="5D5D5D"/>
              </a:solidFill>
              <a:miter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/>
            </a:ln>
          </a:left>
          <a:right>
            <a:ln w="12700" cap="flat">
              <a:solidFill>
                <a:srgbClr val="5D5D5D"/>
              </a:solidFill>
              <a:prstDash val="solid"/>
              <a:miter/>
            </a:ln>
          </a:right>
          <a:top>
            <a:ln w="12700" cap="flat">
              <a:solidFill>
                <a:srgbClr val="5D5D5D"/>
              </a:solidFill>
              <a:prstDash val="solid"/>
              <a:miter/>
            </a:ln>
          </a:top>
          <a:bottom>
            <a:ln w="12700" cap="flat">
              <a:solidFill>
                <a:srgbClr val="5D5D5D"/>
              </a:solidFill>
              <a:prstDash val="solid"/>
              <a:miter/>
            </a:ln>
          </a:bottom>
          <a:insideH>
            <a:ln w="12700" cap="flat">
              <a:solidFill>
                <a:srgbClr val="5D5D5D"/>
              </a:solidFill>
              <a:prstDash val="solid"/>
              <a:miter/>
            </a:ln>
          </a:insideH>
          <a:insideV>
            <a:ln w="12700" cap="flat">
              <a:solidFill>
                <a:srgbClr val="5D5D5D"/>
              </a:solidFill>
              <a:prstDash val="solid"/>
              <a:miter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/>
            </a:ln>
          </a:left>
          <a:right>
            <a:ln w="12700" cap="flat">
              <a:solidFill>
                <a:srgbClr val="5D5D5D"/>
              </a:solidFill>
              <a:prstDash val="solid"/>
              <a:miter/>
            </a:ln>
          </a:right>
          <a:top>
            <a:ln w="12700" cap="flat">
              <a:solidFill>
                <a:srgbClr val="5D5D5D"/>
              </a:solidFill>
              <a:prstDash val="solid"/>
              <a:miter/>
            </a:ln>
          </a:top>
          <a:bottom>
            <a:ln w="12700" cap="flat">
              <a:solidFill>
                <a:srgbClr val="5D5D5D"/>
              </a:solidFill>
              <a:prstDash val="solid"/>
              <a:miter/>
            </a:ln>
          </a:bottom>
          <a:insideH>
            <a:ln w="12700" cap="flat">
              <a:solidFill>
                <a:srgbClr val="5D5D5D"/>
              </a:solidFill>
              <a:prstDash val="solid"/>
              <a:miter/>
            </a:ln>
          </a:insideH>
          <a:insideV>
            <a:ln w="12700" cap="flat">
              <a:solidFill>
                <a:srgbClr val="5D5D5D"/>
              </a:solidFill>
              <a:prstDash val="solid"/>
              <a:miter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/>
            </a:ln>
          </a:left>
          <a:right>
            <a:ln w="12700" cap="flat">
              <a:solidFill>
                <a:srgbClr val="5D5D5D"/>
              </a:solidFill>
              <a:prstDash val="solid"/>
              <a:miter/>
            </a:ln>
          </a:right>
          <a:top>
            <a:ln w="12700" cap="flat">
              <a:solidFill>
                <a:srgbClr val="5D5D5D"/>
              </a:solidFill>
              <a:prstDash val="solid"/>
              <a:miter/>
            </a:ln>
          </a:top>
          <a:bottom>
            <a:ln w="12700" cap="flat">
              <a:solidFill>
                <a:srgbClr val="5D5D5D"/>
              </a:solidFill>
              <a:prstDash val="solid"/>
              <a:miter/>
            </a:ln>
          </a:bottom>
          <a:insideH>
            <a:ln w="12700" cap="flat">
              <a:solidFill>
                <a:srgbClr val="5D5D5D"/>
              </a:solidFill>
              <a:prstDash val="solid"/>
              <a:miter/>
            </a:ln>
          </a:insideH>
          <a:insideV>
            <a:ln w="12700" cap="flat">
              <a:solidFill>
                <a:srgbClr val="5D5D5D"/>
              </a:solidFill>
              <a:prstDash val="solid"/>
              <a:miter/>
            </a:ln>
          </a:insideV>
        </a:tcBdr>
        <a:fill>
          <a:solidFill>
            <a:srgbClr val="97764E"/>
          </a:solidFill>
        </a:fill>
      </a:tcStyle>
    </a:firstRow>
  </a:tblStyle>
  <a:tblStyle styleId="{2708684C-4D16-4618-839F-0558EEFCDFE6}" styleName=""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miter/>
            </a:ln>
          </a:left>
          <a:right>
            <a:ln w="12700" cap="flat">
              <a:solidFill>
                <a:srgbClr val="000000"/>
              </a:solidFill>
              <a:miter/>
            </a:ln>
          </a:right>
          <a:top>
            <a:ln w="12700" cap="flat">
              <a:solidFill>
                <a:srgbClr val="000000"/>
              </a:solidFill>
              <a:miter/>
            </a:ln>
          </a:top>
          <a:bottom>
            <a:ln w="12700" cap="flat">
              <a:solidFill>
                <a:srgbClr val="000000"/>
              </a:solidFill>
              <a:miter/>
            </a:ln>
          </a:bottom>
          <a:insideH>
            <a:ln w="12700" cap="flat">
              <a:solidFill>
                <a:srgbClr val="000000"/>
              </a:solidFill>
              <a:miter/>
            </a:ln>
          </a:insideH>
          <a:insideV>
            <a:ln w="12700" cap="flat">
              <a:solidFill>
                <a:srgbClr val="000000"/>
              </a:solidFill>
              <a:miter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solidFill>
                <a:srgbClr val="000000"/>
              </a:solidFill>
              <a:prstDash val="solid"/>
              <a:miter/>
            </a:ln>
          </a:right>
          <a:top>
            <a:ln w="12700" cap="flat">
              <a:solidFill>
                <a:srgbClr val="000000"/>
              </a:solidFill>
              <a:miter/>
            </a:ln>
          </a:top>
          <a:bottom>
            <a:ln w="12700" cap="flat">
              <a:solidFill>
                <a:srgbClr val="000000"/>
              </a:solidFill>
              <a:miter/>
            </a:ln>
          </a:bottom>
          <a:insideH>
            <a:ln w="12700" cap="flat">
              <a:solidFill>
                <a:srgbClr val="000000"/>
              </a:solidFill>
              <a:miter/>
            </a:ln>
          </a:insideH>
          <a:insideV>
            <a:ln w="12700" cap="flat">
              <a:solidFill>
                <a:srgbClr val="000000"/>
              </a:solidFill>
              <a:miter/>
            </a:ln>
          </a:insideV>
        </a:tcBdr>
        <a:fill>
          <a:noFill/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miter/>
            </a:ln>
          </a:left>
          <a:right>
            <a:ln w="12700" cap="flat">
              <a:solidFill>
                <a:srgbClr val="000000"/>
              </a:solidFill>
              <a:miter/>
            </a:ln>
          </a:right>
          <a:top>
            <a:ln w="12700" cap="flat">
              <a:solidFill>
                <a:srgbClr val="000000"/>
              </a:solidFill>
              <a:prstDash val="solid"/>
              <a:miter/>
            </a:ln>
          </a:top>
          <a:bottom>
            <a:ln w="12700" cap="flat">
              <a:noFill/>
              <a:miter/>
            </a:ln>
          </a:bottom>
          <a:insideH>
            <a:ln w="12700" cap="flat">
              <a:solidFill>
                <a:srgbClr val="000000"/>
              </a:solidFill>
              <a:miter/>
            </a:ln>
          </a:insideH>
          <a:insideV>
            <a:ln w="12700" cap="flat">
              <a:solidFill>
                <a:srgbClr val="000000"/>
              </a:solidFill>
              <a:miter/>
            </a:ln>
          </a:insideV>
        </a:tcBdr>
        <a:fill>
          <a:noFill/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miter/>
            </a:ln>
          </a:left>
          <a:right>
            <a:ln w="12700" cap="flat">
              <a:solidFill>
                <a:srgbClr val="000000"/>
              </a:solidFill>
              <a:miter/>
            </a:ln>
          </a:right>
          <a:top>
            <a:ln w="12700" cap="flat">
              <a:noFill/>
              <a:miter/>
            </a:ln>
          </a:top>
          <a:bottom>
            <a:ln w="12700" cap="flat">
              <a:solidFill>
                <a:srgbClr val="000000"/>
              </a:solidFill>
              <a:prstDash val="solid"/>
              <a:miter/>
            </a:ln>
          </a:bottom>
          <a:insideH>
            <a:ln w="12700" cap="flat">
              <a:solidFill>
                <a:srgbClr val="000000"/>
              </a:solidFill>
              <a:miter/>
            </a:ln>
          </a:insideH>
          <a:insideV>
            <a:ln w="12700" cap="flat">
              <a:solidFill>
                <a:srgbClr val="000000"/>
              </a:solidFill>
              <a:miter/>
            </a:ln>
          </a:insideV>
        </a:tcBdr>
        <a:fill>
          <a:noFill/>
        </a:fill>
      </a:tcStyle>
    </a:firstRow>
  </a:tblStyle>
  <a:tblStyle styleId="{C5BECE69-D687-424E-834B-858F6D195783}" styleName="Dark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>
                  <a:shade val="40000"/>
                </a:schemeClr>
              </a:solidFill>
            </a:ln>
          </a:left>
          <a:right>
            <a:ln w="12700" cmpd="sng">
              <a:solidFill>
                <a:schemeClr val="accent4">
                  <a:shade val="40000"/>
                </a:schemeClr>
              </a:solidFill>
            </a:ln>
          </a:right>
          <a:top>
            <a:ln w="12700" cmpd="sng">
              <a:solidFill>
                <a:schemeClr val="accent4">
                  <a:shade val="40000"/>
                </a:schemeClr>
              </a:solidFill>
            </a:ln>
          </a:top>
          <a:bottom>
            <a:ln w="12700" cmpd="sng">
              <a:solidFill>
                <a:schemeClr val="accent4">
                  <a:shade val="40000"/>
                </a:schemeClr>
              </a:solidFill>
            </a:ln>
          </a:bottom>
          <a:insideH>
            <a:ln w="12700" cmpd="sng">
              <a:solidFill>
                <a:schemeClr val="accent4">
                  <a:shade val="4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4">
              <a:lum val="90000"/>
            </a:schemeClr>
          </a:solidFill>
        </a:fill>
      </a:tcStyle>
    </a:wholeTbl>
    <a:band1H>
      <a:tcTxStyle>
        <a:fontRef idx="minor">
          <a:scrgbClr r="0" g="0" b="0"/>
        </a:fontRef>
        <a:schemeClr val="lt1"/>
      </a:tcTxStyle>
      <a:tcStyle>
        <a:tcBdr/>
        <a:fill>
          <a:solidFill>
            <a:schemeClr val="accent4">
              <a:lumMod val="75000"/>
            </a:schemeClr>
          </a:solidFill>
        </a:fill>
      </a:tcStyle>
    </a:band1H>
    <a:band1V>
      <a:tcTxStyle/>
      <a:tcStyle>
        <a:tcBdr/>
        <a:fill>
          <a:solidFill>
            <a:schemeClr val="accent4">
              <a:lumMod val="7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5400" cmpd="dbl">
              <a:solidFill>
                <a:schemeClr val="dk1"/>
              </a:solidFill>
            </a:ln>
          </a:top>
        </a:tcBdr>
        <a:fill>
          <a:solidFill>
            <a:schemeClr val="accent4">
              <a:tint val="60000"/>
            </a:schemeClr>
          </a:solidFill>
        </a:fill>
      </a:tcStyle>
    </a:lastRow>
    <a:firstRow>
      <a:tcTxStyle b="on">
        <a:fontRef idx="minor">
          <a:scrgbClr r="0" g="0" b="0"/>
        </a:fontRef>
        <a:schemeClr val="dk1"/>
      </a:tcTxStyle>
      <a:tcStyle>
        <a:tcBdr>
          <a:bottom>
            <a:ln w="35400" cmpd="sng">
              <a:solidFill>
                <a:schemeClr val="accent4">
                  <a:shade val="40000"/>
                </a:schemeClr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24E978D-9BAA-4586-AC6A-376D3A6993E0}" styleName="Normal Style 3 - Accent 4">
    <a:wholeTbl>
      <a:tcTxStyle>
        <a:fontRef idx="minor">
          <a:scrgbClr r="0" g="0" b="0"/>
        </a:fontRef>
        <a:schemeClr val="accent4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>
        <a:fontRef idx="minor">
          <a:scrgbClr r="0" g="0" b="0"/>
        </a:fontRef>
        <a:schemeClr val="dk1"/>
      </a:tcTxStyle>
      <a:tcStyle>
        <a:tcBdr/>
        <a:fill>
          <a:solidFill>
            <a:schemeClr val="dk1">
              <a:lum val="8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alpha val="25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scrgbClr r="0" g="0" b="0"/>
        </a:fontRef>
        <a:schemeClr val="accent4"/>
      </a:tcTxStyle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accent4"/>
      </a:tcTxStyle>
      <a:tcStyle>
        <a:tcBdr/>
      </a:tcStyle>
    </a:seCell>
    <a:swCell>
      <a:tcTxStyle b="on">
        <a:fontRef idx="minor">
          <a:scrgbClr r="0" g="0" b="0"/>
        </a:fontRef>
        <a:schemeClr val="accent4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500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3BA23B1-9221-436E-865A-0063620EA4FD}" styleName=""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/>
            </a:ln>
          </a:left>
          <a:right>
            <a:ln w="12700" cap="flat">
              <a:solidFill>
                <a:srgbClr val="FFFFFF"/>
              </a:solidFill>
              <a:prstDash val="solid"/>
              <a:miter/>
            </a:ln>
          </a:right>
          <a:top>
            <a:ln w="12700" cap="flat">
              <a:solidFill>
                <a:srgbClr val="FFFFFF"/>
              </a:solidFill>
              <a:prstDash val="solid"/>
              <a:miter/>
            </a:ln>
          </a:top>
          <a:bottom>
            <a:ln w="12700" cap="flat">
              <a:solidFill>
                <a:srgbClr val="FFFFFF"/>
              </a:solidFill>
              <a:prstDash val="solid"/>
              <a:miter/>
            </a:ln>
          </a:bottom>
          <a:insideH>
            <a:ln w="12700" cap="flat">
              <a:solidFill>
                <a:srgbClr val="FFFFFF"/>
              </a:solidFill>
              <a:prstDash val="solid"/>
              <a:miter/>
            </a:ln>
          </a:insideH>
          <a:insideV>
            <a:ln w="12700" cap="flat">
              <a:solidFill>
                <a:srgbClr val="FFFFFF"/>
              </a:solidFill>
              <a:prstDash val="solid"/>
              <a:miter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/>
            </a:ln>
          </a:left>
          <a:right>
            <a:ln w="12700" cap="flat">
              <a:solidFill>
                <a:srgbClr val="FFFFFF"/>
              </a:solidFill>
              <a:prstDash val="solid"/>
              <a:miter/>
            </a:ln>
          </a:right>
          <a:top>
            <a:ln w="12700" cap="flat">
              <a:solidFill>
                <a:srgbClr val="FFFFFF"/>
              </a:solidFill>
              <a:prstDash val="solid"/>
              <a:miter/>
            </a:ln>
          </a:top>
          <a:bottom>
            <a:ln w="12700" cap="flat">
              <a:solidFill>
                <a:srgbClr val="FFFFFF"/>
              </a:solidFill>
              <a:prstDash val="solid"/>
              <a:miter/>
            </a:ln>
          </a:bottom>
          <a:insideH>
            <a:ln w="12700" cap="flat">
              <a:solidFill>
                <a:srgbClr val="FFFFFF"/>
              </a:solidFill>
              <a:prstDash val="solid"/>
              <a:miter/>
            </a:ln>
          </a:insideH>
          <a:insideV>
            <a:ln w="12700" cap="flat">
              <a:solidFill>
                <a:srgbClr val="FFFFFF"/>
              </a:solidFill>
              <a:prstDash val="solid"/>
              <a:miter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/>
            </a:ln>
          </a:left>
          <a:right>
            <a:ln w="12700" cap="flat">
              <a:solidFill>
                <a:srgbClr val="FFFFFF"/>
              </a:solidFill>
              <a:prstDash val="solid"/>
              <a:miter/>
            </a:ln>
          </a:right>
          <a:top>
            <a:ln w="12700" cap="flat">
              <a:solidFill>
                <a:srgbClr val="FFFFFF"/>
              </a:solidFill>
              <a:prstDash val="solid"/>
              <a:miter/>
            </a:ln>
          </a:top>
          <a:bottom>
            <a:ln w="12700" cap="flat">
              <a:solidFill>
                <a:srgbClr val="FFFFFF"/>
              </a:solidFill>
              <a:prstDash val="solid"/>
              <a:miter/>
            </a:ln>
          </a:bottom>
          <a:insideH>
            <a:ln w="12700" cap="flat">
              <a:solidFill>
                <a:srgbClr val="FFFFFF"/>
              </a:solidFill>
              <a:prstDash val="solid"/>
              <a:miter/>
            </a:ln>
          </a:insideH>
          <a:insideV>
            <a:ln w="12700" cap="flat">
              <a:solidFill>
                <a:srgbClr val="FFFFFF"/>
              </a:solidFill>
              <a:prstDash val="solid"/>
              <a:miter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/>
            </a:ln>
          </a:left>
          <a:right>
            <a:ln w="12700" cap="flat">
              <a:solidFill>
                <a:srgbClr val="FFFFFF"/>
              </a:solidFill>
              <a:prstDash val="solid"/>
              <a:miter/>
            </a:ln>
          </a:right>
          <a:top>
            <a:ln w="12700" cap="flat">
              <a:solidFill>
                <a:srgbClr val="FFFFFF"/>
              </a:solidFill>
              <a:prstDash val="solid"/>
              <a:miter/>
            </a:ln>
          </a:top>
          <a:bottom>
            <a:ln w="12700" cap="flat">
              <a:solidFill>
                <a:srgbClr val="FFFFFF"/>
              </a:solidFill>
              <a:prstDash val="solid"/>
              <a:miter/>
            </a:ln>
          </a:bottom>
          <a:insideH>
            <a:ln w="12700" cap="flat">
              <a:solidFill>
                <a:srgbClr val="FFFFFF"/>
              </a:solidFill>
              <a:prstDash val="solid"/>
              <a:miter/>
            </a:ln>
          </a:insideH>
          <a:insideV>
            <a:ln w="12700" cap="flat">
              <a:solidFill>
                <a:srgbClr val="FFFFFF"/>
              </a:solidFill>
              <a:prstDash val="solid"/>
              <a:miter/>
            </a:ln>
          </a:insideV>
        </a:tcBdr>
        <a:fill>
          <a:solidFill>
            <a:srgbClr val="767C85"/>
          </a:solidFill>
        </a:fill>
      </a:tcStyle>
    </a:firstRow>
  </a:tblStyle>
  <a:tblStyle styleId="{CF821DB8-F4EB-4A41-A1BA-3FCAFE7338EE}" styleName=""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/>
            </a:ln>
          </a:left>
          <a:right>
            <a:ln w="12700" cap="flat">
              <a:solidFill>
                <a:srgbClr val="000000"/>
              </a:solidFill>
              <a:prstDash val="solid"/>
              <a:miter/>
            </a:ln>
          </a:right>
          <a:top>
            <a:ln w="12700" cap="flat">
              <a:solidFill>
                <a:srgbClr val="000000"/>
              </a:solidFill>
              <a:prstDash val="solid"/>
              <a:miter/>
            </a:ln>
          </a:top>
          <a:bottom>
            <a:ln w="12700" cap="flat">
              <a:solidFill>
                <a:srgbClr val="000000"/>
              </a:solidFill>
              <a:prstDash val="solid"/>
              <a:miter/>
            </a:ln>
          </a:bottom>
          <a:insideH>
            <a:ln w="12700" cap="flat">
              <a:solidFill>
                <a:srgbClr val="000000"/>
              </a:solidFill>
              <a:prstDash val="solid"/>
              <a:miter/>
            </a:ln>
          </a:insideH>
          <a:insideV>
            <a:ln w="12700" cap="flat">
              <a:solidFill>
                <a:srgbClr val="000000"/>
              </a:solidFill>
              <a:prstDash val="solid"/>
              <a:miter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/>
            </a:ln>
          </a:left>
          <a:right>
            <a:ln w="12700" cap="flat">
              <a:solidFill>
                <a:srgbClr val="000000"/>
              </a:solidFill>
              <a:prstDash val="solid"/>
              <a:miter/>
            </a:ln>
          </a:right>
          <a:top>
            <a:ln w="12700" cap="flat">
              <a:solidFill>
                <a:srgbClr val="000000"/>
              </a:solidFill>
              <a:prstDash val="solid"/>
              <a:miter/>
            </a:ln>
          </a:top>
          <a:bottom>
            <a:ln w="12700" cap="flat">
              <a:solidFill>
                <a:srgbClr val="000000"/>
              </a:solidFill>
              <a:prstDash val="solid"/>
              <a:miter/>
            </a:ln>
          </a:bottom>
          <a:insideH>
            <a:ln w="12700" cap="flat">
              <a:solidFill>
                <a:srgbClr val="000000"/>
              </a:solidFill>
              <a:prstDash val="solid"/>
              <a:miter/>
            </a:ln>
          </a:insideH>
          <a:insideV>
            <a:ln w="12700" cap="flat">
              <a:solidFill>
                <a:srgbClr val="000000"/>
              </a:solidFill>
              <a:prstDash val="solid"/>
              <a:miter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/>
            </a:ln>
          </a:left>
          <a:right>
            <a:ln w="12700" cap="flat">
              <a:solidFill>
                <a:srgbClr val="000000"/>
              </a:solidFill>
              <a:prstDash val="solid"/>
              <a:miter/>
            </a:ln>
          </a:right>
          <a:top>
            <a:ln w="12700" cap="flat">
              <a:solidFill>
                <a:srgbClr val="000000"/>
              </a:solidFill>
              <a:prstDash val="solid"/>
              <a:miter/>
            </a:ln>
          </a:top>
          <a:bottom>
            <a:ln w="12700" cap="flat">
              <a:solidFill>
                <a:srgbClr val="000000"/>
              </a:solidFill>
              <a:prstDash val="solid"/>
              <a:miter/>
            </a:ln>
          </a:bottom>
          <a:insideH>
            <a:ln w="12700" cap="flat">
              <a:solidFill>
                <a:srgbClr val="000000"/>
              </a:solidFill>
              <a:prstDash val="solid"/>
              <a:miter/>
            </a:ln>
          </a:insideH>
          <a:insideV>
            <a:ln w="12700" cap="flat">
              <a:solidFill>
                <a:srgbClr val="000000"/>
              </a:solidFill>
              <a:prstDash val="solid"/>
              <a:miter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/>
            </a:ln>
          </a:left>
          <a:right>
            <a:ln w="12700" cap="flat">
              <a:solidFill>
                <a:srgbClr val="000000"/>
              </a:solidFill>
              <a:prstDash val="solid"/>
              <a:miter/>
            </a:ln>
          </a:right>
          <a:top>
            <a:ln w="12700" cap="flat">
              <a:solidFill>
                <a:srgbClr val="000000"/>
              </a:solidFill>
              <a:prstDash val="solid"/>
              <a:miter/>
            </a:ln>
          </a:top>
          <a:bottom>
            <a:ln w="12700" cap="flat">
              <a:solidFill>
                <a:srgbClr val="000000"/>
              </a:solidFill>
              <a:prstDash val="solid"/>
              <a:miter/>
            </a:ln>
          </a:bottom>
          <a:insideH>
            <a:ln w="12700" cap="flat">
              <a:solidFill>
                <a:srgbClr val="000000"/>
              </a:solidFill>
              <a:prstDash val="solid"/>
              <a:miter/>
            </a:ln>
          </a:insideH>
          <a:insideV>
            <a:ln w="12700" cap="flat">
              <a:solidFill>
                <a:srgbClr val="000000"/>
              </a:solidFill>
              <a:prstDash val="solid"/>
              <a:miter/>
            </a:ln>
          </a:insideV>
        </a:tcBdr>
        <a:fill>
          <a:solidFill>
            <a:srgbClr val="5E7790"/>
          </a:solidFill>
        </a:fill>
      </a:tcStyle>
    </a:firstRow>
  </a:tblStyle>
  <a:tblStyle styleId="{C7B018BB-80A7-4F77-B60F-C8B233D01FF8}" styleName=""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/>
            </a:ln>
          </a:left>
          <a:right>
            <a:ln w="12700" cap="flat">
              <a:solidFill>
                <a:srgbClr val="B8B8B8"/>
              </a:solidFill>
              <a:prstDash val="solid"/>
              <a:miter/>
            </a:ln>
          </a:right>
          <a:top>
            <a:ln w="12700" cap="flat">
              <a:solidFill>
                <a:srgbClr val="B8B8B8"/>
              </a:solidFill>
              <a:prstDash val="solid"/>
              <a:miter/>
            </a:ln>
          </a:top>
          <a:bottom>
            <a:ln w="12700" cap="flat">
              <a:solidFill>
                <a:srgbClr val="B8B8B8"/>
              </a:solidFill>
              <a:prstDash val="solid"/>
              <a:miter/>
            </a:ln>
          </a:bottom>
          <a:insideH>
            <a:ln w="12700" cap="flat">
              <a:solidFill>
                <a:srgbClr val="B8B8B8"/>
              </a:solidFill>
              <a:prstDash val="solid"/>
              <a:miter/>
            </a:ln>
          </a:insideH>
          <a:insideV>
            <a:ln w="12700" cap="flat">
              <a:solidFill>
                <a:srgbClr val="B8B8B8"/>
              </a:solidFill>
              <a:prstDash val="solid"/>
              <a:miter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/>
            </a:ln>
          </a:left>
          <a:right>
            <a:ln w="12700" cap="flat">
              <a:solidFill>
                <a:srgbClr val="606060"/>
              </a:solidFill>
              <a:prstDash val="solid"/>
              <a:miter/>
            </a:ln>
          </a:right>
          <a:top>
            <a:ln w="12700" cap="flat">
              <a:solidFill>
                <a:srgbClr val="606060"/>
              </a:solidFill>
              <a:prstDash val="solid"/>
              <a:miter/>
            </a:ln>
          </a:top>
          <a:bottom>
            <a:ln w="12700" cap="flat">
              <a:solidFill>
                <a:srgbClr val="606060"/>
              </a:solidFill>
              <a:prstDash val="solid"/>
              <a:miter/>
            </a:ln>
          </a:bottom>
          <a:insideH>
            <a:ln w="12700" cap="flat">
              <a:solidFill>
                <a:srgbClr val="606060"/>
              </a:solidFill>
              <a:prstDash val="solid"/>
              <a:miter/>
            </a:ln>
          </a:insideH>
          <a:insideV>
            <a:ln w="12700" cap="flat">
              <a:solidFill>
                <a:srgbClr val="606060"/>
              </a:solidFill>
              <a:prstDash val="solid"/>
              <a:miter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/>
            </a:ln>
          </a:left>
          <a:right>
            <a:ln w="12700" cap="flat">
              <a:solidFill>
                <a:srgbClr val="B8B8B8"/>
              </a:solidFill>
              <a:prstDash val="solid"/>
              <a:miter/>
            </a:ln>
          </a:right>
          <a:top>
            <a:ln w="25400" cap="flat">
              <a:solidFill>
                <a:srgbClr val="606060"/>
              </a:solidFill>
              <a:prstDash val="solid"/>
              <a:miter/>
            </a:ln>
          </a:top>
          <a:bottom>
            <a:ln w="12700" cap="flat">
              <a:solidFill>
                <a:srgbClr val="606060"/>
              </a:solidFill>
              <a:prstDash val="solid"/>
              <a:miter/>
            </a:ln>
          </a:bottom>
          <a:insideH>
            <a:ln w="12700" cap="flat">
              <a:solidFill>
                <a:srgbClr val="B8B8B8"/>
              </a:solidFill>
              <a:prstDash val="solid"/>
              <a:miter/>
            </a:ln>
          </a:insideH>
          <a:insideV>
            <a:ln w="12700" cap="flat">
              <a:solidFill>
                <a:srgbClr val="B8B8B8"/>
              </a:solidFill>
              <a:prstDash val="solid"/>
              <a:miter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/>
            </a:ln>
          </a:left>
          <a:right>
            <a:ln w="12700" cap="flat">
              <a:solidFill>
                <a:srgbClr val="606060"/>
              </a:solidFill>
              <a:prstDash val="solid"/>
              <a:miter/>
            </a:ln>
          </a:right>
          <a:top>
            <a:ln w="12700" cap="flat">
              <a:solidFill>
                <a:srgbClr val="606060"/>
              </a:solidFill>
              <a:prstDash val="solid"/>
              <a:miter/>
            </a:ln>
          </a:top>
          <a:bottom>
            <a:ln w="12700" cap="flat">
              <a:solidFill>
                <a:srgbClr val="606060"/>
              </a:solidFill>
              <a:prstDash val="solid"/>
              <a:miter/>
            </a:ln>
          </a:bottom>
          <a:insideH>
            <a:ln w="12700" cap="flat">
              <a:solidFill>
                <a:srgbClr val="606060"/>
              </a:solidFill>
              <a:prstDash val="solid"/>
              <a:miter/>
            </a:ln>
          </a:insideH>
          <a:insideV>
            <a:ln w="12700" cap="flat">
              <a:solidFill>
                <a:srgbClr val="606060"/>
              </a:solidFill>
              <a:prstDash val="solid"/>
              <a:miter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16"/>
    <p:restoredTop sz="94706"/>
  </p:normalViewPr>
  <p:slideViewPr>
    <p:cSldViewPr snapToGrid="0" snapToObjects="1">
      <p:cViewPr varScale="1">
        <p:scale>
          <a:sx n="52" d="100"/>
          <a:sy n="52" d="100"/>
        </p:scale>
        <p:origin x="1494" y="72"/>
      </p:cViewPr>
      <p:guideLst>
        <p:guide orient="horz" pos="3070"/>
        <p:guide pos="409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6"/>
          <p:cNvSpPr>
            <a:spLocks noGrp="1" noRot="1" noChangeAspect="1" noTextEdit="1"/>
          </p:cNvSpPr>
          <p:nvPr>
            <p:ph type="sldImg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Shape 117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제목 텍스트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“여기에 인용을 입력하십시오.”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제목 텍스트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+mn-lt"/>
                <a:ea typeface="+mn-ea"/>
                <a:cs typeface="+mn-cs"/>
                <a:sym typeface="Apple SD 산돌고딕 Neo 옅은체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195942" indent="-195942" algn="ctr">
              <a:spcBef>
                <a:spcPts val="3200"/>
              </a:spcBef>
              <a:defRPr sz="1600"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  <a:lvl2pPr marL="538842" indent="-195942" algn="ctr">
              <a:spcBef>
                <a:spcPts val="3200"/>
              </a:spcBef>
              <a:defRPr sz="1600">
                <a:latin typeface="Montserrat Regular"/>
                <a:ea typeface="Montserrat Regular"/>
                <a:cs typeface="Montserrat Regular"/>
                <a:sym typeface="Montserrat Regular"/>
              </a:defRPr>
            </a:lvl2pPr>
            <a:lvl3pPr marL="881742" indent="-195942" algn="ctr">
              <a:spcBef>
                <a:spcPts val="3200"/>
              </a:spcBef>
              <a:defRPr sz="1600">
                <a:latin typeface="Montserrat Regular"/>
                <a:ea typeface="Montserrat Regular"/>
                <a:cs typeface="Montserrat Regular"/>
                <a:sym typeface="Montserrat Regular"/>
              </a:defRPr>
            </a:lvl3pPr>
            <a:lvl4pPr marL="1224642" indent="-195942" algn="ctr">
              <a:spcBef>
                <a:spcPts val="3200"/>
              </a:spcBef>
              <a:defRPr sz="1600">
                <a:latin typeface="Montserrat Regular"/>
                <a:ea typeface="Montserrat Regular"/>
                <a:cs typeface="Montserrat Regular"/>
                <a:sym typeface="Montserrat Regular"/>
              </a:defRPr>
            </a:lvl4pPr>
            <a:lvl5pPr marL="1567542" indent="-195942" algn="ctr">
              <a:spcBef>
                <a:spcPts val="3200"/>
              </a:spcBef>
              <a:defRPr sz="1600">
                <a:latin typeface="Montserrat Regular"/>
                <a:ea typeface="Montserrat Regular"/>
                <a:cs typeface="Montserrat Regular"/>
                <a:sym typeface="Montserrat Regular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26428" y="9251950"/>
            <a:ext cx="339244" cy="3683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lnSpc>
                <a:spcPct val="100000"/>
              </a:lnSpc>
              <a:defRPr sz="1800">
                <a:latin typeface="+mn-lt"/>
                <a:ea typeface="+mn-ea"/>
                <a:cs typeface="+mn-cs"/>
                <a:sym typeface="Apple SD 산돌고딕 Neo 옅은체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나눔고딕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나눔고딕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나눔고딕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나눔고딕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나눔고딕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나눔고딕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나눔고딕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나눔고딕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나눔고딕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&#49324;&#50857;&#51088;.mp4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4" Type="http://schemas.openxmlformats.org/officeDocument/2006/relationships/hyperlink" Target="&#44288;&#47532;&#51088;.mp4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49.png"/><Relationship Id="rId9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0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5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0.jpg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4.jpg"/><Relationship Id="rId4" Type="http://schemas.openxmlformats.org/officeDocument/2006/relationships/image" Target="../media/image93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3.png"/><Relationship Id="rId4" Type="http://schemas.openxmlformats.org/officeDocument/2006/relationships/image" Target="../media/image102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ctrTitle"/>
          </p:nvPr>
        </p:nvSpPr>
        <p:spPr>
          <a:xfrm>
            <a:off x="208736" y="3466598"/>
            <a:ext cx="12587329" cy="3634186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20000"/>
              </a:lnSpc>
              <a:defRPr sz="6600" spc="1979"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rPr lang="ko-KR" altLang="en-US" sz="3000" dirty="0" err="1"/>
              <a:t>임다혜</a:t>
            </a:r>
            <a:r>
              <a:rPr lang="ko-KR" altLang="en-US" sz="3000" dirty="0"/>
              <a:t> </a:t>
            </a:r>
            <a:r>
              <a:rPr lang="ko-KR" altLang="en-US" sz="3000" dirty="0" err="1"/>
              <a:t>홍진혁</a:t>
            </a:r>
            <a:r>
              <a:rPr lang="ko-KR" altLang="en-US" sz="3000" dirty="0"/>
              <a:t> 이다혜 이재호</a:t>
            </a:r>
          </a:p>
        </p:txBody>
      </p:sp>
      <p:sp>
        <p:nvSpPr>
          <p:cNvPr id="120" name="Shape 120"/>
          <p:cNvSpPr/>
          <p:nvPr/>
        </p:nvSpPr>
        <p:spPr>
          <a:xfrm>
            <a:off x="8340789" y="-238208"/>
            <a:ext cx="4701649" cy="3728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2" h="20616" extrusionOk="0">
                <a:moveTo>
                  <a:pt x="21117" y="20369"/>
                </a:moveTo>
                <a:lnTo>
                  <a:pt x="21262" y="118"/>
                </a:lnTo>
                <a:lnTo>
                  <a:pt x="997" y="0"/>
                </a:lnTo>
                <a:cubicBezTo>
                  <a:pt x="-266" y="1556"/>
                  <a:pt x="-338" y="4140"/>
                  <a:pt x="832" y="5813"/>
                </a:cubicBezTo>
                <a:cubicBezTo>
                  <a:pt x="1863" y="7286"/>
                  <a:pt x="3490" y="7474"/>
                  <a:pt x="4967" y="7943"/>
                </a:cubicBezTo>
                <a:cubicBezTo>
                  <a:pt x="6512" y="8433"/>
                  <a:pt x="7969" y="9308"/>
                  <a:pt x="9260" y="10519"/>
                </a:cubicBezTo>
                <a:cubicBezTo>
                  <a:pt x="10069" y="11264"/>
                  <a:pt x="10782" y="12172"/>
                  <a:pt x="11374" y="13208"/>
                </a:cubicBezTo>
                <a:cubicBezTo>
                  <a:pt x="12420" y="15038"/>
                  <a:pt x="13106" y="17284"/>
                  <a:pt x="14568" y="18561"/>
                </a:cubicBezTo>
                <a:cubicBezTo>
                  <a:pt x="17553" y="21600"/>
                  <a:pt x="21117" y="20369"/>
                  <a:pt x="21117" y="20369"/>
                </a:cubicBezTo>
                <a:close/>
              </a:path>
            </a:pathLst>
          </a:custGeom>
          <a:solidFill>
            <a:srgbClr val="F2E9D5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solidFill>
                  <a:srgbClr val="F2E9D5"/>
                </a:solidFill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-143482" y="289197"/>
            <a:ext cx="2517719" cy="2850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37" h="21052" extrusionOk="0">
                <a:moveTo>
                  <a:pt x="0" y="224"/>
                </a:moveTo>
                <a:cubicBezTo>
                  <a:pt x="4128" y="-512"/>
                  <a:pt x="8423" y="600"/>
                  <a:pt x="11139" y="3107"/>
                </a:cubicBezTo>
                <a:cubicBezTo>
                  <a:pt x="12817" y="4655"/>
                  <a:pt x="13740" y="6622"/>
                  <a:pt x="15309" y="8238"/>
                </a:cubicBezTo>
                <a:cubicBezTo>
                  <a:pt x="16642" y="9611"/>
                  <a:pt x="18402" y="10688"/>
                  <a:pt x="19593" y="12131"/>
                </a:cubicBezTo>
                <a:cubicBezTo>
                  <a:pt x="21216" y="14095"/>
                  <a:pt x="21600" y="16582"/>
                  <a:pt x="20080" y="18562"/>
                </a:cubicBezTo>
                <a:cubicBezTo>
                  <a:pt x="18810" y="20215"/>
                  <a:pt x="16403" y="21088"/>
                  <a:pt x="13899" y="21051"/>
                </a:cubicBezTo>
                <a:cubicBezTo>
                  <a:pt x="12129" y="21025"/>
                  <a:pt x="10361" y="20590"/>
                  <a:pt x="9080" y="19665"/>
                </a:cubicBezTo>
                <a:cubicBezTo>
                  <a:pt x="6171" y="17564"/>
                  <a:pt x="6322" y="13655"/>
                  <a:pt x="3016" y="11878"/>
                </a:cubicBezTo>
                <a:cubicBezTo>
                  <a:pt x="2148" y="11411"/>
                  <a:pt x="1123" y="11165"/>
                  <a:pt x="76" y="11170"/>
                </a:cubicBezTo>
                <a:lnTo>
                  <a:pt x="0" y="224"/>
                </a:lnTo>
                <a:close/>
              </a:path>
            </a:pathLst>
          </a:custGeom>
          <a:solidFill>
            <a:srgbClr val="CAB09D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122" name="Shape 122"/>
          <p:cNvSpPr/>
          <p:nvPr/>
        </p:nvSpPr>
        <p:spPr>
          <a:xfrm>
            <a:off x="9842059" y="6661758"/>
            <a:ext cx="3201744" cy="31617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3" h="21511" extrusionOk="0">
                <a:moveTo>
                  <a:pt x="18338" y="2385"/>
                </a:moveTo>
                <a:cubicBezTo>
                  <a:pt x="16062" y="1440"/>
                  <a:pt x="13787" y="299"/>
                  <a:pt x="11236" y="51"/>
                </a:cubicBezTo>
                <a:cubicBezTo>
                  <a:pt x="9792" y="-89"/>
                  <a:pt x="8339" y="73"/>
                  <a:pt x="6924" y="341"/>
                </a:cubicBezTo>
                <a:cubicBezTo>
                  <a:pt x="5446" y="620"/>
                  <a:pt x="3987" y="1032"/>
                  <a:pt x="2824" y="1894"/>
                </a:cubicBezTo>
                <a:cubicBezTo>
                  <a:pt x="1597" y="2802"/>
                  <a:pt x="814" y="4089"/>
                  <a:pt x="555" y="5471"/>
                </a:cubicBezTo>
                <a:cubicBezTo>
                  <a:pt x="263" y="7034"/>
                  <a:pt x="653" y="8611"/>
                  <a:pt x="920" y="10173"/>
                </a:cubicBezTo>
                <a:cubicBezTo>
                  <a:pt x="1109" y="11286"/>
                  <a:pt x="1235" y="12426"/>
                  <a:pt x="821" y="13480"/>
                </a:cubicBezTo>
                <a:cubicBezTo>
                  <a:pt x="131" y="15377"/>
                  <a:pt x="-397" y="17415"/>
                  <a:pt x="401" y="19288"/>
                </a:cubicBezTo>
                <a:cubicBezTo>
                  <a:pt x="752" y="20111"/>
                  <a:pt x="1338" y="20873"/>
                  <a:pt x="2077" y="21506"/>
                </a:cubicBezTo>
                <a:lnTo>
                  <a:pt x="21203" y="21511"/>
                </a:lnTo>
                <a:lnTo>
                  <a:pt x="21161" y="3460"/>
                </a:lnTo>
                <a:cubicBezTo>
                  <a:pt x="20214" y="3130"/>
                  <a:pt x="19272" y="2772"/>
                  <a:pt x="18338" y="2385"/>
                </a:cubicBezTo>
                <a:close/>
              </a:path>
            </a:pathLst>
          </a:custGeom>
          <a:solidFill>
            <a:srgbClr val="D8B192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123" name="Shape 123"/>
          <p:cNvSpPr/>
          <p:nvPr/>
        </p:nvSpPr>
        <p:spPr>
          <a:xfrm rot="10936060">
            <a:off x="235126" y="7324629"/>
            <a:ext cx="2860425" cy="27760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37" h="20119" extrusionOk="0">
                <a:moveTo>
                  <a:pt x="5509" y="523"/>
                </a:moveTo>
                <a:cubicBezTo>
                  <a:pt x="2261" y="1267"/>
                  <a:pt x="-645" y="3438"/>
                  <a:pt x="126" y="6246"/>
                </a:cubicBezTo>
                <a:cubicBezTo>
                  <a:pt x="395" y="7228"/>
                  <a:pt x="1171" y="7988"/>
                  <a:pt x="2155" y="8234"/>
                </a:cubicBezTo>
                <a:cubicBezTo>
                  <a:pt x="3877" y="9489"/>
                  <a:pt x="4985" y="11421"/>
                  <a:pt x="5201" y="13548"/>
                </a:cubicBezTo>
                <a:cubicBezTo>
                  <a:pt x="5302" y="14536"/>
                  <a:pt x="5203" y="15550"/>
                  <a:pt x="5486" y="16504"/>
                </a:cubicBezTo>
                <a:cubicBezTo>
                  <a:pt x="6704" y="20616"/>
                  <a:pt x="12289" y="21290"/>
                  <a:pt x="16307" y="18165"/>
                </a:cubicBezTo>
                <a:cubicBezTo>
                  <a:pt x="18599" y="16383"/>
                  <a:pt x="20130" y="13793"/>
                  <a:pt x="20591" y="10919"/>
                </a:cubicBezTo>
                <a:cubicBezTo>
                  <a:pt x="20955" y="7172"/>
                  <a:pt x="19153" y="3547"/>
                  <a:pt x="15953" y="1588"/>
                </a:cubicBezTo>
                <a:cubicBezTo>
                  <a:pt x="12851" y="-310"/>
                  <a:pt x="9058" y="-290"/>
                  <a:pt x="5509" y="523"/>
                </a:cubicBezTo>
                <a:close/>
              </a:path>
            </a:pathLst>
          </a:custGeom>
          <a:solidFill>
            <a:srgbClr val="95765A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2529966" y="2550221"/>
            <a:ext cx="8373904" cy="1737651"/>
          </a:xfrm>
          <a:prstGeom prst="rect">
            <a:avLst/>
          </a:prstGeom>
          <a:ln w="12700">
            <a:miter/>
          </a:ln>
        </p:spPr>
        <p:txBody>
          <a:bodyPr lIns="50800" tIns="50800" rIns="50800" bIns="50800" anchor="ctr">
            <a:normAutofit/>
          </a:bodyPr>
          <a:lstStyle>
            <a:lvl1pPr>
              <a:lnSpc>
                <a:spcPct val="100000"/>
              </a:lnSpc>
              <a:defRPr sz="8600" spc="2321">
                <a:solidFill>
                  <a:srgbClr val="8B6245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lvl="0">
              <a:defRPr/>
            </a:pPr>
            <a:r>
              <a:rPr lang="en-US" altLang="ko-KR"/>
              <a:t>Ezen Book</a:t>
            </a:r>
          </a:p>
        </p:txBody>
      </p:sp>
      <p:sp>
        <p:nvSpPr>
          <p:cNvPr id="125" name="Shape 125"/>
          <p:cNvSpPr/>
          <p:nvPr/>
        </p:nvSpPr>
        <p:spPr>
          <a:xfrm rot="5260585">
            <a:off x="2287524" y="-304144"/>
            <a:ext cx="1697423" cy="20949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8" h="19487" extrusionOk="0">
                <a:moveTo>
                  <a:pt x="3927" y="1354"/>
                </a:moveTo>
                <a:cubicBezTo>
                  <a:pt x="2063" y="2640"/>
                  <a:pt x="1659" y="4603"/>
                  <a:pt x="769" y="6350"/>
                </a:cubicBezTo>
                <a:cubicBezTo>
                  <a:pt x="420" y="7036"/>
                  <a:pt x="-22" y="7718"/>
                  <a:pt x="1" y="8452"/>
                </a:cubicBezTo>
                <a:cubicBezTo>
                  <a:pt x="61" y="10372"/>
                  <a:pt x="2906" y="11503"/>
                  <a:pt x="3567" y="13343"/>
                </a:cubicBezTo>
                <a:cubicBezTo>
                  <a:pt x="3885" y="14229"/>
                  <a:pt x="3647" y="15173"/>
                  <a:pt x="3899" y="16065"/>
                </a:cubicBezTo>
                <a:cubicBezTo>
                  <a:pt x="4983" y="19901"/>
                  <a:pt x="11744" y="20656"/>
                  <a:pt x="16565" y="17594"/>
                </a:cubicBezTo>
                <a:cubicBezTo>
                  <a:pt x="19196" y="15923"/>
                  <a:pt x="20973" y="13549"/>
                  <a:pt x="21578" y="10923"/>
                </a:cubicBezTo>
                <a:cubicBezTo>
                  <a:pt x="21271" y="7622"/>
                  <a:pt x="19345" y="4491"/>
                  <a:pt x="16150" y="2334"/>
                </a:cubicBezTo>
                <a:cubicBezTo>
                  <a:pt x="12520" y="-117"/>
                  <a:pt x="7256" y="-944"/>
                  <a:pt x="3927" y="1354"/>
                </a:cubicBezTo>
                <a:close/>
              </a:path>
            </a:pathLst>
          </a:custGeom>
          <a:solidFill>
            <a:srgbClr val="E9E1D5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5" y="1647296"/>
            <a:ext cx="11920327" cy="7649635"/>
          </a:xfrm>
          <a:prstGeom prst="rect">
            <a:avLst/>
          </a:prstGeom>
        </p:spPr>
      </p:pic>
      <p:sp>
        <p:nvSpPr>
          <p:cNvPr id="199" name="Shape 199"/>
          <p:cNvSpPr/>
          <p:nvPr/>
        </p:nvSpPr>
        <p:spPr>
          <a:xfrm flipH="1">
            <a:off x="-45484" y="-66146"/>
            <a:ext cx="1328656" cy="1247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2" h="21013" extrusionOk="0">
                <a:moveTo>
                  <a:pt x="21078" y="20369"/>
                </a:moveTo>
                <a:lnTo>
                  <a:pt x="21222" y="118"/>
                </a:lnTo>
                <a:lnTo>
                  <a:pt x="1091" y="0"/>
                </a:lnTo>
                <a:cubicBezTo>
                  <a:pt x="-378" y="2213"/>
                  <a:pt x="-371" y="5276"/>
                  <a:pt x="1160" y="7450"/>
                </a:cubicBezTo>
                <a:cubicBezTo>
                  <a:pt x="2879" y="9891"/>
                  <a:pt x="6018" y="10520"/>
                  <a:pt x="8144" y="12538"/>
                </a:cubicBezTo>
                <a:cubicBezTo>
                  <a:pt x="10065" y="14361"/>
                  <a:pt x="10966" y="17106"/>
                  <a:pt x="12890" y="18925"/>
                </a:cubicBezTo>
                <a:cubicBezTo>
                  <a:pt x="15125" y="21037"/>
                  <a:pt x="18314" y="21600"/>
                  <a:pt x="21078" y="20369"/>
                </a:cubicBezTo>
                <a:close/>
              </a:path>
            </a:pathLst>
          </a:custGeom>
          <a:solidFill>
            <a:srgbClr val="F2E9D5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solidFill>
                  <a:srgbClr val="F2E9D5"/>
                </a:solidFill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223" name="Shape 190"/>
          <p:cNvSpPr/>
          <p:nvPr/>
        </p:nvSpPr>
        <p:spPr>
          <a:xfrm>
            <a:off x="587375" y="387350"/>
            <a:ext cx="815975" cy="80645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0</a:t>
            </a:r>
            <a:r>
              <a:rPr kumimoji="0" lang="en-US" altLang="ko-KR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6</a:t>
            </a:r>
          </a:p>
        </p:txBody>
      </p:sp>
      <p:sp>
        <p:nvSpPr>
          <p:cNvPr id="224" name="Shape 191"/>
          <p:cNvSpPr/>
          <p:nvPr/>
        </p:nvSpPr>
        <p:spPr>
          <a:xfrm>
            <a:off x="1533343" y="451654"/>
            <a:ext cx="5633593" cy="687368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다이어그램</a:t>
            </a:r>
            <a:r>
              <a:rPr kumimoji="0" lang="en-US" altLang="ko-KR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(</a:t>
            </a:r>
            <a:r>
              <a:rPr kumimoji="0" lang="ko-KR" altLang="en-US" sz="3800" b="0" i="0" u="none" strike="noStrike" kern="0" cap="none" spc="190" normalizeH="0" baseline="0" dirty="0" err="1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유스케이스</a:t>
            </a:r>
            <a:r>
              <a:rPr kumimoji="0" lang="en-US" altLang="ko-KR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)</a:t>
            </a:r>
            <a:endParaRPr kumimoji="0" lang="ko-KR" altLang="en-US" sz="3800" b="0" i="0" u="none" strike="noStrike" kern="0" cap="none" spc="190" normalizeH="0" baseline="0" dirty="0">
              <a:solidFill>
                <a:srgbClr val="95765A"/>
              </a:solidFill>
              <a:effectLst/>
              <a:uLnTx/>
              <a:uFillTx/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46552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5" y="1634396"/>
            <a:ext cx="11920328" cy="7751688"/>
          </a:xfrm>
          <a:prstGeom prst="rect">
            <a:avLst/>
          </a:prstGeom>
        </p:spPr>
      </p:pic>
      <p:sp>
        <p:nvSpPr>
          <p:cNvPr id="199" name="Shape 199"/>
          <p:cNvSpPr/>
          <p:nvPr/>
        </p:nvSpPr>
        <p:spPr>
          <a:xfrm flipH="1">
            <a:off x="-45484" y="-66146"/>
            <a:ext cx="1328656" cy="1247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2" h="21013" extrusionOk="0">
                <a:moveTo>
                  <a:pt x="21078" y="20369"/>
                </a:moveTo>
                <a:lnTo>
                  <a:pt x="21222" y="118"/>
                </a:lnTo>
                <a:lnTo>
                  <a:pt x="1091" y="0"/>
                </a:lnTo>
                <a:cubicBezTo>
                  <a:pt x="-378" y="2213"/>
                  <a:pt x="-371" y="5276"/>
                  <a:pt x="1160" y="7450"/>
                </a:cubicBezTo>
                <a:cubicBezTo>
                  <a:pt x="2879" y="9891"/>
                  <a:pt x="6018" y="10520"/>
                  <a:pt x="8144" y="12538"/>
                </a:cubicBezTo>
                <a:cubicBezTo>
                  <a:pt x="10065" y="14361"/>
                  <a:pt x="10966" y="17106"/>
                  <a:pt x="12890" y="18925"/>
                </a:cubicBezTo>
                <a:cubicBezTo>
                  <a:pt x="15125" y="21037"/>
                  <a:pt x="18314" y="21600"/>
                  <a:pt x="21078" y="20369"/>
                </a:cubicBezTo>
                <a:close/>
              </a:path>
            </a:pathLst>
          </a:custGeom>
          <a:solidFill>
            <a:srgbClr val="F2E9D5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solidFill>
                  <a:srgbClr val="F2E9D5"/>
                </a:solidFill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223" name="Shape 190"/>
          <p:cNvSpPr/>
          <p:nvPr/>
        </p:nvSpPr>
        <p:spPr>
          <a:xfrm>
            <a:off x="587375" y="387350"/>
            <a:ext cx="815975" cy="80645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0</a:t>
            </a:r>
            <a:r>
              <a:rPr kumimoji="0" lang="en-US" altLang="ko-KR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6</a:t>
            </a:r>
          </a:p>
        </p:txBody>
      </p:sp>
      <p:sp>
        <p:nvSpPr>
          <p:cNvPr id="224" name="Shape 191"/>
          <p:cNvSpPr/>
          <p:nvPr/>
        </p:nvSpPr>
        <p:spPr>
          <a:xfrm>
            <a:off x="1533343" y="451654"/>
            <a:ext cx="7168629" cy="687368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다이어그램</a:t>
            </a:r>
            <a:r>
              <a:rPr kumimoji="0" lang="en-US" altLang="ko-KR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(</a:t>
            </a:r>
            <a:r>
              <a:rPr kumimoji="0" lang="ko-KR" altLang="en-US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시퀀스다이어그램</a:t>
            </a:r>
            <a:r>
              <a:rPr kumimoji="0" lang="en-US" altLang="ko-KR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)</a:t>
            </a:r>
            <a:endParaRPr kumimoji="0" lang="ko-KR" altLang="en-US" sz="3800" b="0" i="0" u="none" strike="noStrike" kern="0" cap="none" spc="190" normalizeH="0" baseline="0" dirty="0">
              <a:solidFill>
                <a:srgbClr val="95765A"/>
              </a:solidFill>
              <a:effectLst/>
              <a:uLnTx/>
              <a:uFillTx/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98893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5" y="1642658"/>
            <a:ext cx="11920328" cy="7751687"/>
          </a:xfrm>
          <a:prstGeom prst="rect">
            <a:avLst/>
          </a:prstGeom>
        </p:spPr>
      </p:pic>
      <p:sp>
        <p:nvSpPr>
          <p:cNvPr id="199" name="Shape 199"/>
          <p:cNvSpPr/>
          <p:nvPr/>
        </p:nvSpPr>
        <p:spPr>
          <a:xfrm flipH="1">
            <a:off x="-45484" y="-66146"/>
            <a:ext cx="1328656" cy="1247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2" h="21013" extrusionOk="0">
                <a:moveTo>
                  <a:pt x="21078" y="20369"/>
                </a:moveTo>
                <a:lnTo>
                  <a:pt x="21222" y="118"/>
                </a:lnTo>
                <a:lnTo>
                  <a:pt x="1091" y="0"/>
                </a:lnTo>
                <a:cubicBezTo>
                  <a:pt x="-378" y="2213"/>
                  <a:pt x="-371" y="5276"/>
                  <a:pt x="1160" y="7450"/>
                </a:cubicBezTo>
                <a:cubicBezTo>
                  <a:pt x="2879" y="9891"/>
                  <a:pt x="6018" y="10520"/>
                  <a:pt x="8144" y="12538"/>
                </a:cubicBezTo>
                <a:cubicBezTo>
                  <a:pt x="10065" y="14361"/>
                  <a:pt x="10966" y="17106"/>
                  <a:pt x="12890" y="18925"/>
                </a:cubicBezTo>
                <a:cubicBezTo>
                  <a:pt x="15125" y="21037"/>
                  <a:pt x="18314" y="21600"/>
                  <a:pt x="21078" y="20369"/>
                </a:cubicBezTo>
                <a:close/>
              </a:path>
            </a:pathLst>
          </a:custGeom>
          <a:solidFill>
            <a:srgbClr val="F2E9D5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solidFill>
                  <a:srgbClr val="F2E9D5"/>
                </a:solidFill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223" name="Shape 190"/>
          <p:cNvSpPr/>
          <p:nvPr/>
        </p:nvSpPr>
        <p:spPr>
          <a:xfrm>
            <a:off x="587375" y="387350"/>
            <a:ext cx="815975" cy="80645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0</a:t>
            </a:r>
            <a:r>
              <a:rPr kumimoji="0" lang="en-US" altLang="ko-KR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6</a:t>
            </a:r>
          </a:p>
        </p:txBody>
      </p:sp>
      <p:sp>
        <p:nvSpPr>
          <p:cNvPr id="224" name="Shape 191"/>
          <p:cNvSpPr/>
          <p:nvPr/>
        </p:nvSpPr>
        <p:spPr>
          <a:xfrm>
            <a:off x="1533343" y="451654"/>
            <a:ext cx="7168629" cy="687368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다이어그램</a:t>
            </a:r>
            <a:r>
              <a:rPr kumimoji="0" lang="en-US" altLang="ko-KR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(</a:t>
            </a:r>
            <a:r>
              <a:rPr kumimoji="0" lang="ko-KR" altLang="en-US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시퀀스다이어그램</a:t>
            </a:r>
            <a:r>
              <a:rPr kumimoji="0" lang="en-US" altLang="ko-KR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)</a:t>
            </a:r>
            <a:endParaRPr kumimoji="0" lang="ko-KR" altLang="en-US" sz="3800" b="0" i="0" u="none" strike="noStrike" kern="0" cap="none" spc="190" normalizeH="0" baseline="0" dirty="0">
              <a:solidFill>
                <a:srgbClr val="95765A"/>
              </a:solidFill>
              <a:effectLst/>
              <a:uLnTx/>
              <a:uFillTx/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4" y="1647296"/>
            <a:ext cx="11920327" cy="7649635"/>
          </a:xfrm>
          <a:prstGeom prst="rect">
            <a:avLst/>
          </a:prstGeom>
        </p:spPr>
      </p:pic>
      <p:sp>
        <p:nvSpPr>
          <p:cNvPr id="199" name="Shape 199"/>
          <p:cNvSpPr/>
          <p:nvPr/>
        </p:nvSpPr>
        <p:spPr>
          <a:xfrm flipH="1">
            <a:off x="-45484" y="-66146"/>
            <a:ext cx="1328656" cy="1247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2" h="21013" extrusionOk="0">
                <a:moveTo>
                  <a:pt x="21078" y="20369"/>
                </a:moveTo>
                <a:lnTo>
                  <a:pt x="21222" y="118"/>
                </a:lnTo>
                <a:lnTo>
                  <a:pt x="1091" y="0"/>
                </a:lnTo>
                <a:cubicBezTo>
                  <a:pt x="-378" y="2213"/>
                  <a:pt x="-371" y="5276"/>
                  <a:pt x="1160" y="7450"/>
                </a:cubicBezTo>
                <a:cubicBezTo>
                  <a:pt x="2879" y="9891"/>
                  <a:pt x="6018" y="10520"/>
                  <a:pt x="8144" y="12538"/>
                </a:cubicBezTo>
                <a:cubicBezTo>
                  <a:pt x="10065" y="14361"/>
                  <a:pt x="10966" y="17106"/>
                  <a:pt x="12890" y="18925"/>
                </a:cubicBezTo>
                <a:cubicBezTo>
                  <a:pt x="15125" y="21037"/>
                  <a:pt x="18314" y="21600"/>
                  <a:pt x="21078" y="20369"/>
                </a:cubicBezTo>
                <a:close/>
              </a:path>
            </a:pathLst>
          </a:custGeom>
          <a:solidFill>
            <a:srgbClr val="F2E9D5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solidFill>
                  <a:srgbClr val="F2E9D5"/>
                </a:solidFill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223" name="Shape 190"/>
          <p:cNvSpPr/>
          <p:nvPr/>
        </p:nvSpPr>
        <p:spPr>
          <a:xfrm>
            <a:off x="587375" y="387350"/>
            <a:ext cx="815975" cy="80645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0</a:t>
            </a:r>
            <a:r>
              <a:rPr kumimoji="0" lang="en-US" altLang="ko-KR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6</a:t>
            </a:r>
          </a:p>
        </p:txBody>
      </p:sp>
      <p:sp>
        <p:nvSpPr>
          <p:cNvPr id="224" name="Shape 191"/>
          <p:cNvSpPr/>
          <p:nvPr/>
        </p:nvSpPr>
        <p:spPr>
          <a:xfrm>
            <a:off x="1533343" y="451654"/>
            <a:ext cx="4127733" cy="687368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다이어그램</a:t>
            </a:r>
            <a:r>
              <a:rPr kumimoji="0" lang="en-US" altLang="ko-KR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(ERD)</a:t>
            </a:r>
            <a:endParaRPr kumimoji="0" lang="ko-KR" altLang="en-US" sz="3800" b="0" i="0" u="none" strike="noStrike" kern="0" cap="none" spc="190" normalizeH="0" baseline="0" dirty="0">
              <a:solidFill>
                <a:srgbClr val="95765A"/>
              </a:solidFill>
              <a:effectLst/>
              <a:uLnTx/>
              <a:uFillTx/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08083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4" y="1647296"/>
            <a:ext cx="11920327" cy="7649635"/>
          </a:xfrm>
          <a:prstGeom prst="rect">
            <a:avLst/>
          </a:prstGeom>
        </p:spPr>
      </p:pic>
      <p:sp>
        <p:nvSpPr>
          <p:cNvPr id="199" name="Shape 199"/>
          <p:cNvSpPr/>
          <p:nvPr/>
        </p:nvSpPr>
        <p:spPr>
          <a:xfrm flipH="1">
            <a:off x="-45484" y="-66146"/>
            <a:ext cx="1328656" cy="1247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2" h="21013" extrusionOk="0">
                <a:moveTo>
                  <a:pt x="21078" y="20369"/>
                </a:moveTo>
                <a:lnTo>
                  <a:pt x="21222" y="118"/>
                </a:lnTo>
                <a:lnTo>
                  <a:pt x="1091" y="0"/>
                </a:lnTo>
                <a:cubicBezTo>
                  <a:pt x="-378" y="2213"/>
                  <a:pt x="-371" y="5276"/>
                  <a:pt x="1160" y="7450"/>
                </a:cubicBezTo>
                <a:cubicBezTo>
                  <a:pt x="2879" y="9891"/>
                  <a:pt x="6018" y="10520"/>
                  <a:pt x="8144" y="12538"/>
                </a:cubicBezTo>
                <a:cubicBezTo>
                  <a:pt x="10065" y="14361"/>
                  <a:pt x="10966" y="17106"/>
                  <a:pt x="12890" y="18925"/>
                </a:cubicBezTo>
                <a:cubicBezTo>
                  <a:pt x="15125" y="21037"/>
                  <a:pt x="18314" y="21600"/>
                  <a:pt x="21078" y="20369"/>
                </a:cubicBezTo>
                <a:close/>
              </a:path>
            </a:pathLst>
          </a:custGeom>
          <a:solidFill>
            <a:srgbClr val="F2E9D5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solidFill>
                  <a:srgbClr val="F2E9D5"/>
                </a:solidFill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223" name="Shape 190"/>
          <p:cNvSpPr/>
          <p:nvPr/>
        </p:nvSpPr>
        <p:spPr>
          <a:xfrm>
            <a:off x="587375" y="387350"/>
            <a:ext cx="815975" cy="80645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0</a:t>
            </a:r>
            <a:r>
              <a:rPr kumimoji="0" lang="en-US" altLang="ko-KR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6</a:t>
            </a:r>
          </a:p>
        </p:txBody>
      </p:sp>
      <p:sp>
        <p:nvSpPr>
          <p:cNvPr id="224" name="Shape 191"/>
          <p:cNvSpPr/>
          <p:nvPr/>
        </p:nvSpPr>
        <p:spPr>
          <a:xfrm>
            <a:off x="1533343" y="451654"/>
            <a:ext cx="4127733" cy="687368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다이어그램</a:t>
            </a:r>
            <a:r>
              <a:rPr kumimoji="0" lang="en-US" altLang="ko-KR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(</a:t>
            </a:r>
            <a:r>
              <a:rPr lang="en-US" altLang="ko-KR" sz="3800" spc="190" dirty="0" smtClean="0">
                <a:solidFill>
                  <a:srgbClr val="95765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ERD)</a:t>
            </a:r>
            <a:endParaRPr kumimoji="0" lang="ko-KR" altLang="en-US" sz="3800" b="0" i="0" u="none" strike="noStrike" kern="0" cap="none" spc="190" normalizeH="0" baseline="0" dirty="0">
              <a:solidFill>
                <a:srgbClr val="95765A"/>
              </a:solidFill>
              <a:effectLst/>
              <a:uLnTx/>
              <a:uFillTx/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5174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44" y="2023109"/>
            <a:ext cx="11888859" cy="7216672"/>
          </a:xfrm>
          <a:prstGeom prst="rect">
            <a:avLst/>
          </a:prstGeom>
        </p:spPr>
      </p:pic>
      <p:sp>
        <p:nvSpPr>
          <p:cNvPr id="199" name="Shape 199"/>
          <p:cNvSpPr/>
          <p:nvPr/>
        </p:nvSpPr>
        <p:spPr>
          <a:xfrm flipH="1">
            <a:off x="-45484" y="-66146"/>
            <a:ext cx="1328656" cy="1247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2" h="21013" extrusionOk="0">
                <a:moveTo>
                  <a:pt x="21078" y="20369"/>
                </a:moveTo>
                <a:lnTo>
                  <a:pt x="21222" y="118"/>
                </a:lnTo>
                <a:lnTo>
                  <a:pt x="1091" y="0"/>
                </a:lnTo>
                <a:cubicBezTo>
                  <a:pt x="-378" y="2213"/>
                  <a:pt x="-371" y="5276"/>
                  <a:pt x="1160" y="7450"/>
                </a:cubicBezTo>
                <a:cubicBezTo>
                  <a:pt x="2879" y="9891"/>
                  <a:pt x="6018" y="10520"/>
                  <a:pt x="8144" y="12538"/>
                </a:cubicBezTo>
                <a:cubicBezTo>
                  <a:pt x="10065" y="14361"/>
                  <a:pt x="10966" y="17106"/>
                  <a:pt x="12890" y="18925"/>
                </a:cubicBezTo>
                <a:cubicBezTo>
                  <a:pt x="15125" y="21037"/>
                  <a:pt x="18314" y="21600"/>
                  <a:pt x="21078" y="20369"/>
                </a:cubicBezTo>
                <a:close/>
              </a:path>
            </a:pathLst>
          </a:custGeom>
          <a:solidFill>
            <a:srgbClr val="F2E9D5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solidFill>
                  <a:srgbClr val="F2E9D5"/>
                </a:solidFill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223" name="Shape 190"/>
          <p:cNvSpPr/>
          <p:nvPr/>
        </p:nvSpPr>
        <p:spPr>
          <a:xfrm>
            <a:off x="587375" y="387350"/>
            <a:ext cx="815975" cy="80645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0</a:t>
            </a:r>
            <a:r>
              <a:rPr kumimoji="0" lang="en-US" altLang="ko-KR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6</a:t>
            </a:r>
          </a:p>
        </p:txBody>
      </p:sp>
      <p:sp>
        <p:nvSpPr>
          <p:cNvPr id="224" name="Shape 191"/>
          <p:cNvSpPr/>
          <p:nvPr/>
        </p:nvSpPr>
        <p:spPr>
          <a:xfrm>
            <a:off x="1533343" y="451654"/>
            <a:ext cx="7168629" cy="687368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다이어그램</a:t>
            </a:r>
            <a:r>
              <a:rPr kumimoji="0" lang="en-US" altLang="ko-KR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(</a:t>
            </a:r>
            <a:r>
              <a:rPr kumimoji="0" lang="ko-KR" altLang="en-US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클래스다이어그램</a:t>
            </a:r>
            <a:r>
              <a:rPr kumimoji="0" lang="en-US" altLang="ko-KR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)</a:t>
            </a:r>
            <a:endParaRPr kumimoji="0" lang="ko-KR" altLang="en-US" sz="3800" b="0" i="0" u="none" strike="noStrike" kern="0" cap="none" spc="190" normalizeH="0" baseline="0" dirty="0">
              <a:solidFill>
                <a:srgbClr val="95765A"/>
              </a:solidFill>
              <a:effectLst/>
              <a:uLnTx/>
              <a:uFillTx/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06897" y="4061720"/>
            <a:ext cx="822003" cy="471924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kumimoji="0" lang="ko-KR" altLang="en-US" sz="2000" b="1" i="0" u="none" strike="noStrike" cap="none" spc="0" normalizeH="0" baseline="0" dirty="0" smtClean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나눔고딕"/>
              </a:rPr>
              <a:t>구매</a:t>
            </a:r>
            <a:endParaRPr kumimoji="0" lang="ko-KR" altLang="en-US" sz="2000" b="1" i="0" u="none" strike="noStrike" cap="none" spc="0" normalizeH="0" baseline="0" dirty="0"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91500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35" y="2023109"/>
            <a:ext cx="11888859" cy="7319541"/>
          </a:xfrm>
          <a:prstGeom prst="rect">
            <a:avLst/>
          </a:prstGeom>
        </p:spPr>
      </p:pic>
      <p:sp>
        <p:nvSpPr>
          <p:cNvPr id="199" name="Shape 199"/>
          <p:cNvSpPr/>
          <p:nvPr/>
        </p:nvSpPr>
        <p:spPr>
          <a:xfrm flipH="1">
            <a:off x="-45484" y="-66146"/>
            <a:ext cx="1328656" cy="1247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2" h="21013" extrusionOk="0">
                <a:moveTo>
                  <a:pt x="21078" y="20369"/>
                </a:moveTo>
                <a:lnTo>
                  <a:pt x="21222" y="118"/>
                </a:lnTo>
                <a:lnTo>
                  <a:pt x="1091" y="0"/>
                </a:lnTo>
                <a:cubicBezTo>
                  <a:pt x="-378" y="2213"/>
                  <a:pt x="-371" y="5276"/>
                  <a:pt x="1160" y="7450"/>
                </a:cubicBezTo>
                <a:cubicBezTo>
                  <a:pt x="2879" y="9891"/>
                  <a:pt x="6018" y="10520"/>
                  <a:pt x="8144" y="12538"/>
                </a:cubicBezTo>
                <a:cubicBezTo>
                  <a:pt x="10065" y="14361"/>
                  <a:pt x="10966" y="17106"/>
                  <a:pt x="12890" y="18925"/>
                </a:cubicBezTo>
                <a:cubicBezTo>
                  <a:pt x="15125" y="21037"/>
                  <a:pt x="18314" y="21600"/>
                  <a:pt x="21078" y="20369"/>
                </a:cubicBezTo>
                <a:close/>
              </a:path>
            </a:pathLst>
          </a:custGeom>
          <a:solidFill>
            <a:srgbClr val="F2E9D5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solidFill>
                  <a:srgbClr val="F2E9D5"/>
                </a:solidFill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223" name="Shape 190"/>
          <p:cNvSpPr/>
          <p:nvPr/>
        </p:nvSpPr>
        <p:spPr>
          <a:xfrm>
            <a:off x="587375" y="387350"/>
            <a:ext cx="815975" cy="80645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0</a:t>
            </a:r>
            <a:r>
              <a:rPr kumimoji="0" lang="en-US" altLang="ko-KR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6</a:t>
            </a:r>
          </a:p>
        </p:txBody>
      </p:sp>
      <p:sp>
        <p:nvSpPr>
          <p:cNvPr id="224" name="Shape 191"/>
          <p:cNvSpPr/>
          <p:nvPr/>
        </p:nvSpPr>
        <p:spPr>
          <a:xfrm>
            <a:off x="1533343" y="451654"/>
            <a:ext cx="7168629" cy="687368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다이어그램</a:t>
            </a:r>
            <a:r>
              <a:rPr kumimoji="0" lang="en-US" altLang="ko-KR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(</a:t>
            </a:r>
            <a:r>
              <a:rPr kumimoji="0" lang="ko-KR" altLang="en-US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클래스다이어그램</a:t>
            </a:r>
            <a:r>
              <a:rPr kumimoji="0" lang="en-US" altLang="ko-KR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)</a:t>
            </a:r>
            <a:endParaRPr kumimoji="0" lang="ko-KR" altLang="en-US" sz="3800" b="0" i="0" u="none" strike="noStrike" kern="0" cap="none" spc="190" normalizeH="0" baseline="0" dirty="0">
              <a:solidFill>
                <a:srgbClr val="95765A"/>
              </a:solidFill>
              <a:effectLst/>
              <a:uLnTx/>
              <a:uFillTx/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06897" y="1551185"/>
            <a:ext cx="822003" cy="471924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ko-KR" altLang="en-US" sz="2000" b="1" dirty="0" smtClean="0">
                <a:solidFill>
                  <a:srgbClr val="000000"/>
                </a:solidFill>
              </a:rPr>
              <a:t>도서</a:t>
            </a:r>
            <a:endParaRPr kumimoji="0" lang="ko-KR" altLang="en-US" sz="2000" b="1" i="0" u="none" strike="noStrike" cap="none" spc="0" normalizeH="0" baseline="0" dirty="0"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41666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955" y="2023108"/>
            <a:ext cx="9406890" cy="7433623"/>
          </a:xfrm>
          <a:prstGeom prst="rect">
            <a:avLst/>
          </a:prstGeom>
        </p:spPr>
      </p:pic>
      <p:sp>
        <p:nvSpPr>
          <p:cNvPr id="199" name="Shape 199"/>
          <p:cNvSpPr/>
          <p:nvPr/>
        </p:nvSpPr>
        <p:spPr>
          <a:xfrm flipH="1">
            <a:off x="-45484" y="-66146"/>
            <a:ext cx="1328656" cy="1247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2" h="21013" extrusionOk="0">
                <a:moveTo>
                  <a:pt x="21078" y="20369"/>
                </a:moveTo>
                <a:lnTo>
                  <a:pt x="21222" y="118"/>
                </a:lnTo>
                <a:lnTo>
                  <a:pt x="1091" y="0"/>
                </a:lnTo>
                <a:cubicBezTo>
                  <a:pt x="-378" y="2213"/>
                  <a:pt x="-371" y="5276"/>
                  <a:pt x="1160" y="7450"/>
                </a:cubicBezTo>
                <a:cubicBezTo>
                  <a:pt x="2879" y="9891"/>
                  <a:pt x="6018" y="10520"/>
                  <a:pt x="8144" y="12538"/>
                </a:cubicBezTo>
                <a:cubicBezTo>
                  <a:pt x="10065" y="14361"/>
                  <a:pt x="10966" y="17106"/>
                  <a:pt x="12890" y="18925"/>
                </a:cubicBezTo>
                <a:cubicBezTo>
                  <a:pt x="15125" y="21037"/>
                  <a:pt x="18314" y="21600"/>
                  <a:pt x="21078" y="20369"/>
                </a:cubicBezTo>
                <a:close/>
              </a:path>
            </a:pathLst>
          </a:custGeom>
          <a:solidFill>
            <a:srgbClr val="F2E9D5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solidFill>
                  <a:srgbClr val="F2E9D5"/>
                </a:solidFill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223" name="Shape 190"/>
          <p:cNvSpPr/>
          <p:nvPr/>
        </p:nvSpPr>
        <p:spPr>
          <a:xfrm>
            <a:off x="587375" y="387350"/>
            <a:ext cx="815975" cy="80645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0</a:t>
            </a:r>
            <a:r>
              <a:rPr kumimoji="0" lang="en-US" altLang="ko-KR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6</a:t>
            </a:r>
          </a:p>
        </p:txBody>
      </p:sp>
      <p:sp>
        <p:nvSpPr>
          <p:cNvPr id="224" name="Shape 191"/>
          <p:cNvSpPr/>
          <p:nvPr/>
        </p:nvSpPr>
        <p:spPr>
          <a:xfrm>
            <a:off x="1533343" y="451654"/>
            <a:ext cx="7168629" cy="687368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다이어그램</a:t>
            </a:r>
            <a:r>
              <a:rPr kumimoji="0" lang="en-US" altLang="ko-KR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(</a:t>
            </a:r>
            <a:r>
              <a:rPr kumimoji="0" lang="ko-KR" altLang="en-US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클래스다이어그램</a:t>
            </a:r>
            <a:r>
              <a:rPr kumimoji="0" lang="en-US" altLang="ko-KR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)</a:t>
            </a:r>
            <a:endParaRPr kumimoji="0" lang="ko-KR" altLang="en-US" sz="3800" b="0" i="0" u="none" strike="noStrike" kern="0" cap="none" spc="190" normalizeH="0" baseline="0" dirty="0">
              <a:solidFill>
                <a:srgbClr val="95765A"/>
              </a:solidFill>
              <a:effectLst/>
              <a:uLnTx/>
              <a:uFillTx/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08450" y="1551184"/>
            <a:ext cx="822003" cy="471924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ko-KR" altLang="en-US" sz="2000" b="1" dirty="0" smtClean="0">
                <a:solidFill>
                  <a:srgbClr val="000000"/>
                </a:solidFill>
              </a:rPr>
              <a:t>리뷰</a:t>
            </a:r>
            <a:endParaRPr kumimoji="0" lang="ko-KR" altLang="en-US" sz="2000" b="1" i="0" u="none" strike="noStrike" cap="none" spc="0" normalizeH="0" baseline="0" dirty="0"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74491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44" y="2023109"/>
            <a:ext cx="12026019" cy="7319539"/>
          </a:xfrm>
          <a:prstGeom prst="rect">
            <a:avLst/>
          </a:prstGeom>
        </p:spPr>
      </p:pic>
      <p:sp>
        <p:nvSpPr>
          <p:cNvPr id="199" name="Shape 199"/>
          <p:cNvSpPr/>
          <p:nvPr/>
        </p:nvSpPr>
        <p:spPr>
          <a:xfrm flipH="1">
            <a:off x="-45484" y="-66146"/>
            <a:ext cx="1328656" cy="1247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2" h="21013" extrusionOk="0">
                <a:moveTo>
                  <a:pt x="21078" y="20369"/>
                </a:moveTo>
                <a:lnTo>
                  <a:pt x="21222" y="118"/>
                </a:lnTo>
                <a:lnTo>
                  <a:pt x="1091" y="0"/>
                </a:lnTo>
                <a:cubicBezTo>
                  <a:pt x="-378" y="2213"/>
                  <a:pt x="-371" y="5276"/>
                  <a:pt x="1160" y="7450"/>
                </a:cubicBezTo>
                <a:cubicBezTo>
                  <a:pt x="2879" y="9891"/>
                  <a:pt x="6018" y="10520"/>
                  <a:pt x="8144" y="12538"/>
                </a:cubicBezTo>
                <a:cubicBezTo>
                  <a:pt x="10065" y="14361"/>
                  <a:pt x="10966" y="17106"/>
                  <a:pt x="12890" y="18925"/>
                </a:cubicBezTo>
                <a:cubicBezTo>
                  <a:pt x="15125" y="21037"/>
                  <a:pt x="18314" y="21600"/>
                  <a:pt x="21078" y="20369"/>
                </a:cubicBezTo>
                <a:close/>
              </a:path>
            </a:pathLst>
          </a:custGeom>
          <a:solidFill>
            <a:srgbClr val="F2E9D5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solidFill>
                  <a:srgbClr val="F2E9D5"/>
                </a:solidFill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223" name="Shape 190"/>
          <p:cNvSpPr/>
          <p:nvPr/>
        </p:nvSpPr>
        <p:spPr>
          <a:xfrm>
            <a:off x="587375" y="387350"/>
            <a:ext cx="815975" cy="80645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0</a:t>
            </a:r>
            <a:r>
              <a:rPr kumimoji="0" lang="en-US" altLang="ko-KR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6</a:t>
            </a:r>
          </a:p>
        </p:txBody>
      </p:sp>
      <p:sp>
        <p:nvSpPr>
          <p:cNvPr id="224" name="Shape 191"/>
          <p:cNvSpPr/>
          <p:nvPr/>
        </p:nvSpPr>
        <p:spPr>
          <a:xfrm>
            <a:off x="1533343" y="451654"/>
            <a:ext cx="7168629" cy="687368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다이어그램</a:t>
            </a:r>
            <a:r>
              <a:rPr kumimoji="0" lang="en-US" altLang="ko-KR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(</a:t>
            </a:r>
            <a:r>
              <a:rPr kumimoji="0" lang="ko-KR" altLang="en-US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클래스다이어그램</a:t>
            </a:r>
            <a:r>
              <a:rPr kumimoji="0" lang="en-US" altLang="ko-KR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)</a:t>
            </a:r>
            <a:endParaRPr kumimoji="0" lang="ko-KR" altLang="en-US" sz="3800" b="0" i="0" u="none" strike="noStrike" kern="0" cap="none" spc="190" normalizeH="0" baseline="0" dirty="0">
              <a:solidFill>
                <a:srgbClr val="95765A"/>
              </a:solidFill>
              <a:effectLst/>
              <a:uLnTx/>
              <a:uFillTx/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29931" y="1533311"/>
            <a:ext cx="4674869" cy="471924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ko-KR" altLang="en-US" sz="2000" b="1" dirty="0" err="1" smtClean="0">
                <a:solidFill>
                  <a:srgbClr val="000000"/>
                </a:solidFill>
              </a:rPr>
              <a:t>대출／찜／장바구니／구매</a:t>
            </a:r>
            <a:endParaRPr kumimoji="0" lang="ko-KR" altLang="en-US" sz="2000" b="1" i="0" u="none" strike="noStrike" cap="none" spc="0" normalizeH="0" baseline="0" dirty="0"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35816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/>
        </p:nvSpPr>
        <p:spPr>
          <a:xfrm flipH="1">
            <a:off x="-45484" y="-66146"/>
            <a:ext cx="1328656" cy="1247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2" h="21013" extrusionOk="0">
                <a:moveTo>
                  <a:pt x="21078" y="20369"/>
                </a:moveTo>
                <a:lnTo>
                  <a:pt x="21222" y="118"/>
                </a:lnTo>
                <a:lnTo>
                  <a:pt x="1091" y="0"/>
                </a:lnTo>
                <a:cubicBezTo>
                  <a:pt x="-378" y="2213"/>
                  <a:pt x="-371" y="5276"/>
                  <a:pt x="1160" y="7450"/>
                </a:cubicBezTo>
                <a:cubicBezTo>
                  <a:pt x="2879" y="9891"/>
                  <a:pt x="6018" y="10520"/>
                  <a:pt x="8144" y="12538"/>
                </a:cubicBezTo>
                <a:cubicBezTo>
                  <a:pt x="10065" y="14361"/>
                  <a:pt x="10966" y="17106"/>
                  <a:pt x="12890" y="18925"/>
                </a:cubicBezTo>
                <a:cubicBezTo>
                  <a:pt x="15125" y="21037"/>
                  <a:pt x="18314" y="21600"/>
                  <a:pt x="21078" y="20369"/>
                </a:cubicBezTo>
                <a:close/>
              </a:path>
            </a:pathLst>
          </a:custGeom>
          <a:solidFill>
            <a:srgbClr val="F2E9D5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solidFill>
                  <a:srgbClr val="F2E9D5"/>
                </a:solidFill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223" name="Shape 190"/>
          <p:cNvSpPr/>
          <p:nvPr/>
        </p:nvSpPr>
        <p:spPr>
          <a:xfrm>
            <a:off x="587375" y="387350"/>
            <a:ext cx="815975" cy="80645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0</a:t>
            </a:r>
            <a:r>
              <a:rPr kumimoji="0" lang="en-US" altLang="ko-KR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7</a:t>
            </a:r>
          </a:p>
        </p:txBody>
      </p:sp>
      <p:sp>
        <p:nvSpPr>
          <p:cNvPr id="224" name="Shape 191"/>
          <p:cNvSpPr/>
          <p:nvPr/>
        </p:nvSpPr>
        <p:spPr>
          <a:xfrm>
            <a:off x="1533343" y="454025"/>
            <a:ext cx="2575107" cy="682625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800" b="0" i="0" u="none" strike="noStrike" kern="0" cap="none" spc="19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스토리보드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172" y="1634396"/>
            <a:ext cx="5498795" cy="72571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967" y="1634395"/>
            <a:ext cx="5498795" cy="725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0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1997075" y="4416425"/>
            <a:ext cx="1530350" cy="92075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defRPr sz="5400" spc="378">
                <a:solidFill>
                  <a:srgbClr val="95765A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 lvl="0">
              <a:defRPr/>
            </a:pPr>
            <a:r>
              <a:rPr lang="ko-KR" altLang="en-US"/>
              <a:t>목차</a:t>
            </a:r>
          </a:p>
        </p:txBody>
      </p:sp>
      <p:sp>
        <p:nvSpPr>
          <p:cNvPr id="128" name="Shape 128"/>
          <p:cNvSpPr/>
          <p:nvPr/>
        </p:nvSpPr>
        <p:spPr>
          <a:xfrm flipH="1">
            <a:off x="-45484" y="-66146"/>
            <a:ext cx="4701650" cy="3728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2" h="20616" extrusionOk="0">
                <a:moveTo>
                  <a:pt x="21117" y="20369"/>
                </a:moveTo>
                <a:lnTo>
                  <a:pt x="21262" y="118"/>
                </a:lnTo>
                <a:lnTo>
                  <a:pt x="997" y="0"/>
                </a:lnTo>
                <a:cubicBezTo>
                  <a:pt x="-266" y="1556"/>
                  <a:pt x="-338" y="4140"/>
                  <a:pt x="832" y="5813"/>
                </a:cubicBezTo>
                <a:cubicBezTo>
                  <a:pt x="1863" y="7286"/>
                  <a:pt x="3490" y="7474"/>
                  <a:pt x="4967" y="7943"/>
                </a:cubicBezTo>
                <a:cubicBezTo>
                  <a:pt x="6512" y="8433"/>
                  <a:pt x="7969" y="9308"/>
                  <a:pt x="9260" y="10519"/>
                </a:cubicBezTo>
                <a:cubicBezTo>
                  <a:pt x="10069" y="11264"/>
                  <a:pt x="10782" y="12172"/>
                  <a:pt x="11374" y="13208"/>
                </a:cubicBezTo>
                <a:cubicBezTo>
                  <a:pt x="12420" y="15038"/>
                  <a:pt x="13106" y="17284"/>
                  <a:pt x="14568" y="18561"/>
                </a:cubicBezTo>
                <a:cubicBezTo>
                  <a:pt x="17553" y="21600"/>
                  <a:pt x="21117" y="20369"/>
                  <a:pt x="21117" y="20369"/>
                </a:cubicBezTo>
                <a:close/>
              </a:path>
            </a:pathLst>
          </a:custGeom>
          <a:solidFill>
            <a:srgbClr val="F2E9D5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solidFill>
                  <a:srgbClr val="F2E9D5"/>
                </a:solidFill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129" name="Shape 129"/>
          <p:cNvSpPr/>
          <p:nvPr/>
        </p:nvSpPr>
        <p:spPr>
          <a:xfrm flipH="1">
            <a:off x="-41193" y="6173015"/>
            <a:ext cx="3465178" cy="36142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3" h="21511" extrusionOk="0">
                <a:moveTo>
                  <a:pt x="18338" y="2385"/>
                </a:moveTo>
                <a:cubicBezTo>
                  <a:pt x="16062" y="1440"/>
                  <a:pt x="13787" y="299"/>
                  <a:pt x="11236" y="51"/>
                </a:cubicBezTo>
                <a:cubicBezTo>
                  <a:pt x="9792" y="-89"/>
                  <a:pt x="8339" y="73"/>
                  <a:pt x="6924" y="341"/>
                </a:cubicBezTo>
                <a:cubicBezTo>
                  <a:pt x="5446" y="620"/>
                  <a:pt x="3987" y="1032"/>
                  <a:pt x="2824" y="1894"/>
                </a:cubicBezTo>
                <a:cubicBezTo>
                  <a:pt x="1597" y="2802"/>
                  <a:pt x="814" y="4089"/>
                  <a:pt x="555" y="5471"/>
                </a:cubicBezTo>
                <a:cubicBezTo>
                  <a:pt x="263" y="7034"/>
                  <a:pt x="653" y="8611"/>
                  <a:pt x="920" y="10173"/>
                </a:cubicBezTo>
                <a:cubicBezTo>
                  <a:pt x="1109" y="11286"/>
                  <a:pt x="1235" y="12426"/>
                  <a:pt x="821" y="13480"/>
                </a:cubicBezTo>
                <a:cubicBezTo>
                  <a:pt x="131" y="15377"/>
                  <a:pt x="-397" y="17415"/>
                  <a:pt x="401" y="19288"/>
                </a:cubicBezTo>
                <a:cubicBezTo>
                  <a:pt x="752" y="20111"/>
                  <a:pt x="1338" y="20873"/>
                  <a:pt x="2077" y="21506"/>
                </a:cubicBezTo>
                <a:lnTo>
                  <a:pt x="21203" y="21511"/>
                </a:lnTo>
                <a:lnTo>
                  <a:pt x="21161" y="3460"/>
                </a:lnTo>
                <a:cubicBezTo>
                  <a:pt x="20214" y="3130"/>
                  <a:pt x="19272" y="2772"/>
                  <a:pt x="18338" y="2385"/>
                </a:cubicBezTo>
                <a:close/>
              </a:path>
            </a:pathLst>
          </a:custGeom>
          <a:solidFill>
            <a:srgbClr val="F4D2B8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solidFill>
                  <a:srgbClr val="F4D2B8"/>
                </a:solidFill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130" name="Shape 130"/>
          <p:cNvSpPr/>
          <p:nvPr/>
        </p:nvSpPr>
        <p:spPr>
          <a:xfrm rot="6941672">
            <a:off x="10634351" y="-379073"/>
            <a:ext cx="1946981" cy="1812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47" h="17173" extrusionOk="0">
                <a:moveTo>
                  <a:pt x="18357" y="7058"/>
                </a:moveTo>
                <a:cubicBezTo>
                  <a:pt x="19096" y="9097"/>
                  <a:pt x="19254" y="11311"/>
                  <a:pt x="18771" y="13428"/>
                </a:cubicBezTo>
                <a:cubicBezTo>
                  <a:pt x="18587" y="14235"/>
                  <a:pt x="18309" y="15033"/>
                  <a:pt x="17769" y="15672"/>
                </a:cubicBezTo>
                <a:cubicBezTo>
                  <a:pt x="16867" y="16739"/>
                  <a:pt x="15425" y="17187"/>
                  <a:pt x="13971" y="17173"/>
                </a:cubicBezTo>
                <a:cubicBezTo>
                  <a:pt x="12373" y="17158"/>
                  <a:pt x="10845" y="16654"/>
                  <a:pt x="9432" y="15900"/>
                </a:cubicBezTo>
                <a:cubicBezTo>
                  <a:pt x="8085" y="15180"/>
                  <a:pt x="6828" y="14209"/>
                  <a:pt x="5493" y="13367"/>
                </a:cubicBezTo>
                <a:cubicBezTo>
                  <a:pt x="3366" y="12026"/>
                  <a:pt x="964" y="10840"/>
                  <a:pt x="281" y="8517"/>
                </a:cubicBezTo>
                <a:cubicBezTo>
                  <a:pt x="-2346" y="-422"/>
                  <a:pt x="14196" y="-4413"/>
                  <a:pt x="18357" y="7058"/>
                </a:cubicBezTo>
                <a:close/>
              </a:path>
            </a:pathLst>
          </a:custGeom>
          <a:solidFill>
            <a:srgbClr val="E1C2B0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131" name="Shape 131"/>
          <p:cNvSpPr/>
          <p:nvPr/>
        </p:nvSpPr>
        <p:spPr>
          <a:xfrm rot="8365612">
            <a:off x="10894742" y="7277766"/>
            <a:ext cx="2517719" cy="31617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37" h="21052" extrusionOk="0">
                <a:moveTo>
                  <a:pt x="0" y="224"/>
                </a:moveTo>
                <a:cubicBezTo>
                  <a:pt x="4128" y="-512"/>
                  <a:pt x="8423" y="600"/>
                  <a:pt x="11139" y="3107"/>
                </a:cubicBezTo>
                <a:cubicBezTo>
                  <a:pt x="12817" y="4655"/>
                  <a:pt x="13740" y="6622"/>
                  <a:pt x="15309" y="8238"/>
                </a:cubicBezTo>
                <a:cubicBezTo>
                  <a:pt x="16642" y="9611"/>
                  <a:pt x="18402" y="10688"/>
                  <a:pt x="19593" y="12131"/>
                </a:cubicBezTo>
                <a:cubicBezTo>
                  <a:pt x="21216" y="14095"/>
                  <a:pt x="21600" y="16582"/>
                  <a:pt x="20080" y="18562"/>
                </a:cubicBezTo>
                <a:cubicBezTo>
                  <a:pt x="18810" y="20215"/>
                  <a:pt x="16403" y="21088"/>
                  <a:pt x="13899" y="21051"/>
                </a:cubicBezTo>
                <a:cubicBezTo>
                  <a:pt x="12129" y="21025"/>
                  <a:pt x="10361" y="20590"/>
                  <a:pt x="9080" y="19665"/>
                </a:cubicBezTo>
                <a:cubicBezTo>
                  <a:pt x="6171" y="17564"/>
                  <a:pt x="6322" y="13655"/>
                  <a:pt x="3016" y="11878"/>
                </a:cubicBezTo>
                <a:cubicBezTo>
                  <a:pt x="2148" y="11411"/>
                  <a:pt x="1123" y="11165"/>
                  <a:pt x="76" y="11170"/>
                </a:cubicBezTo>
                <a:lnTo>
                  <a:pt x="0" y="224"/>
                </a:lnTo>
                <a:close/>
              </a:path>
            </a:pathLst>
          </a:custGeom>
          <a:solidFill>
            <a:srgbClr val="E7E5DA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169024" y="787400"/>
            <a:ext cx="749301" cy="80645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defRPr sz="4600">
                <a:solidFill>
                  <a:srgbClr val="95765A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 lvl="0">
              <a:defRPr/>
            </a:pPr>
            <a:r>
              <a:rPr lang="ko-KR" altLang="en-US"/>
              <a:t>01</a:t>
            </a:r>
          </a:p>
        </p:txBody>
      </p:sp>
      <p:sp>
        <p:nvSpPr>
          <p:cNvPr id="133" name="Shape 133"/>
          <p:cNvSpPr/>
          <p:nvPr/>
        </p:nvSpPr>
        <p:spPr>
          <a:xfrm flipV="1">
            <a:off x="7264695" y="939092"/>
            <a:ext cx="1" cy="602046"/>
          </a:xfrm>
          <a:prstGeom prst="line">
            <a:avLst/>
          </a:prstGeom>
          <a:ln w="25400">
            <a:solidFill>
              <a:srgbClr val="95765A"/>
            </a:solidFill>
            <a:miter/>
          </a:ln>
        </p:spPr>
        <p:txBody>
          <a:bodyPr wrap="square" lIns="50800" tIns="50800" rIns="50800" bIns="50800" anchor="ctr"/>
          <a:lstStyle/>
          <a:p>
            <a:pPr>
              <a:lnSpc>
                <a:spcPct val="100000"/>
              </a:lnSpc>
              <a:defRPr sz="2400"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7581178" y="977900"/>
            <a:ext cx="2588000" cy="503475"/>
          </a:xfrm>
          <a:prstGeom prst="rect">
            <a:avLst/>
          </a:prstGeom>
          <a:ln w="12700">
            <a:miter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100000"/>
              </a:lnSpc>
              <a:defRPr sz="2600" spc="13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 lvl="0">
              <a:defRPr/>
            </a:pPr>
            <a:r>
              <a:rPr lang="ko-KR" altLang="en-US" dirty="0"/>
              <a:t>조원</a:t>
            </a:r>
          </a:p>
        </p:txBody>
      </p:sp>
      <p:sp>
        <p:nvSpPr>
          <p:cNvPr id="156" name="Shape 132"/>
          <p:cNvSpPr/>
          <p:nvPr/>
        </p:nvSpPr>
        <p:spPr>
          <a:xfrm>
            <a:off x="6169024" y="1610783"/>
            <a:ext cx="749300" cy="80645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600" b="0" i="0" u="none" strike="noStrike" kern="0" cap="none" spc="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0</a:t>
            </a:r>
            <a:r>
              <a:rPr kumimoji="0" lang="en-US" altLang="ko-KR" sz="4600" b="0" i="0" u="none" strike="noStrike" kern="0" cap="none" spc="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2</a:t>
            </a:r>
          </a:p>
        </p:txBody>
      </p:sp>
      <p:sp>
        <p:nvSpPr>
          <p:cNvPr id="157" name="Shape 133"/>
          <p:cNvSpPr/>
          <p:nvPr/>
        </p:nvSpPr>
        <p:spPr>
          <a:xfrm flipV="1">
            <a:off x="7264695" y="1762475"/>
            <a:ext cx="1" cy="602046"/>
          </a:xfrm>
          <a:prstGeom prst="line">
            <a:avLst/>
          </a:prstGeom>
          <a:ln w="25400">
            <a:solidFill>
              <a:srgbClr val="95765A">
                <a:alpha val="100000"/>
              </a:srgbClr>
            </a:solidFill>
            <a:miter/>
          </a:ln>
        </p:spPr>
        <p:txBody>
          <a:bodyPr wrap="square" lIns="50800" tIns="50800" rIns="50800" bIns="50800" anchor="ctr"/>
          <a:lstStyle/>
          <a:p>
            <a:pPr marL="0" marR="0" indent="0" algn="ctr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2400">
                <a:latin typeface="+mn-lt"/>
                <a:ea typeface="+mn-ea"/>
                <a:cs typeface="+mn-cs"/>
                <a:sym typeface="Apple SD 산돌고딕 Neo 옅은체"/>
              </a:defRPr>
            </a:pPr>
            <a:endParaRPr kumimoji="0" sz="2400" b="0" i="0" u="none" strike="noStrike" kern="0" cap="none" spc="0" normalizeH="0" baseline="0">
              <a:solidFill>
                <a:srgbClr val="000000"/>
              </a:solidFill>
              <a:effectLst/>
              <a:uLnTx/>
              <a:uFillTx/>
              <a:latin typeface="Apple SD 산돌고딕 Neo 옅은체"/>
              <a:ea typeface="Apple SD 산돌고딕 Neo 옅은체"/>
              <a:cs typeface="Apple SD 산돌고딕 Neo 옅은체"/>
              <a:sym typeface="Apple SD 산돌고딕 Neo 옅은체"/>
            </a:endParaRPr>
          </a:p>
        </p:txBody>
      </p:sp>
      <p:sp>
        <p:nvSpPr>
          <p:cNvPr id="158" name="Shape 134"/>
          <p:cNvSpPr/>
          <p:nvPr/>
        </p:nvSpPr>
        <p:spPr>
          <a:xfrm>
            <a:off x="7581178" y="1801283"/>
            <a:ext cx="2588000" cy="503475"/>
          </a:xfrm>
          <a:prstGeom prst="rect">
            <a:avLst/>
          </a:prstGeom>
          <a:ln w="12700">
            <a:miter/>
          </a:ln>
        </p:spPr>
        <p:txBody>
          <a:bodyPr wrap="square" lIns="50800" tIns="50800" rIns="50800" bIns="50800" anchor="ctr">
            <a:spAutoFit/>
          </a:bodyPr>
          <a:lstStyle/>
          <a:p>
            <a:pPr marL="0" marR="0" lvl="0" indent="0" algn="l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600" b="0" i="0" u="none" strike="noStrike" kern="0" cap="none" spc="130" normalizeH="0" baseline="0" dirty="0">
                <a:solidFill>
                  <a:srgbClr val="000000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일정표</a:t>
            </a:r>
          </a:p>
        </p:txBody>
      </p:sp>
      <p:sp>
        <p:nvSpPr>
          <p:cNvPr id="159" name="Shape 132"/>
          <p:cNvSpPr/>
          <p:nvPr/>
        </p:nvSpPr>
        <p:spPr>
          <a:xfrm>
            <a:off x="6169024" y="2434166"/>
            <a:ext cx="749300" cy="80645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600" b="0" i="0" u="none" strike="noStrike" kern="0" cap="none" spc="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0</a:t>
            </a:r>
            <a:r>
              <a:rPr kumimoji="0" lang="en-US" altLang="ko-KR" sz="4600" b="0" i="0" u="none" strike="noStrike" kern="0" cap="none" spc="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3</a:t>
            </a:r>
          </a:p>
        </p:txBody>
      </p:sp>
      <p:sp>
        <p:nvSpPr>
          <p:cNvPr id="160" name="Shape 133"/>
          <p:cNvSpPr/>
          <p:nvPr/>
        </p:nvSpPr>
        <p:spPr>
          <a:xfrm flipV="1">
            <a:off x="7264695" y="2585858"/>
            <a:ext cx="1" cy="602046"/>
          </a:xfrm>
          <a:prstGeom prst="line">
            <a:avLst/>
          </a:prstGeom>
          <a:ln w="25400">
            <a:solidFill>
              <a:srgbClr val="95765A">
                <a:alpha val="100000"/>
              </a:srgbClr>
            </a:solidFill>
            <a:miter/>
          </a:ln>
        </p:spPr>
        <p:txBody>
          <a:bodyPr wrap="square" lIns="50800" tIns="50800" rIns="50800" bIns="50800" anchor="ctr"/>
          <a:lstStyle/>
          <a:p>
            <a:pPr marL="0" marR="0" indent="0" algn="ctr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2400">
                <a:latin typeface="+mn-lt"/>
                <a:ea typeface="+mn-ea"/>
                <a:cs typeface="+mn-cs"/>
                <a:sym typeface="Apple SD 산돌고딕 Neo 옅은체"/>
              </a:defRPr>
            </a:pPr>
            <a:endParaRPr kumimoji="0" sz="2400" b="0" i="0" u="none" strike="noStrike" kern="0" cap="none" spc="0" normalizeH="0" baseline="0">
              <a:solidFill>
                <a:srgbClr val="000000"/>
              </a:solidFill>
              <a:effectLst/>
              <a:uLnTx/>
              <a:uFillTx/>
              <a:latin typeface="Apple SD 산돌고딕 Neo 옅은체"/>
              <a:ea typeface="Apple SD 산돌고딕 Neo 옅은체"/>
              <a:cs typeface="Apple SD 산돌고딕 Neo 옅은체"/>
              <a:sym typeface="Apple SD 산돌고딕 Neo 옅은체"/>
            </a:endParaRPr>
          </a:p>
        </p:txBody>
      </p:sp>
      <p:sp>
        <p:nvSpPr>
          <p:cNvPr id="161" name="Shape 134"/>
          <p:cNvSpPr/>
          <p:nvPr/>
        </p:nvSpPr>
        <p:spPr>
          <a:xfrm>
            <a:off x="7581178" y="2625725"/>
            <a:ext cx="2588000" cy="502416"/>
          </a:xfrm>
          <a:prstGeom prst="rect">
            <a:avLst/>
          </a:prstGeom>
          <a:ln w="12700">
            <a:miter/>
          </a:ln>
        </p:spPr>
        <p:txBody>
          <a:bodyPr wrap="square" lIns="50800" tIns="50800" rIns="50800" bIns="50800" anchor="ctr">
            <a:spAutoFit/>
          </a:bodyPr>
          <a:lstStyle/>
          <a:p>
            <a:pPr marL="0" marR="0" lvl="0" indent="0" algn="l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600" b="0" i="0" u="none" strike="noStrike" kern="0" cap="none" spc="130" normalizeH="0" baseline="0" dirty="0">
                <a:solidFill>
                  <a:srgbClr val="000000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개발환경</a:t>
            </a:r>
          </a:p>
        </p:txBody>
      </p:sp>
      <p:sp>
        <p:nvSpPr>
          <p:cNvPr id="162" name="Shape 132"/>
          <p:cNvSpPr/>
          <p:nvPr/>
        </p:nvSpPr>
        <p:spPr>
          <a:xfrm>
            <a:off x="6169024" y="3257549"/>
            <a:ext cx="749300" cy="80645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600" b="0" i="0" u="none" strike="noStrike" kern="0" cap="none" spc="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0</a:t>
            </a:r>
            <a:r>
              <a:rPr kumimoji="0" lang="en-US" altLang="ko-KR" sz="4600" b="0" i="0" u="none" strike="noStrike" kern="0" cap="none" spc="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</a:p>
        </p:txBody>
      </p:sp>
      <p:sp>
        <p:nvSpPr>
          <p:cNvPr id="163" name="Shape 133"/>
          <p:cNvSpPr/>
          <p:nvPr/>
        </p:nvSpPr>
        <p:spPr>
          <a:xfrm flipV="1">
            <a:off x="7264695" y="3409241"/>
            <a:ext cx="1" cy="602046"/>
          </a:xfrm>
          <a:prstGeom prst="line">
            <a:avLst/>
          </a:prstGeom>
          <a:ln w="25400">
            <a:solidFill>
              <a:srgbClr val="95765A">
                <a:alpha val="100000"/>
              </a:srgbClr>
            </a:solidFill>
            <a:miter/>
          </a:ln>
        </p:spPr>
        <p:txBody>
          <a:bodyPr wrap="square" lIns="50800" tIns="50800" rIns="50800" bIns="50800" anchor="ctr"/>
          <a:lstStyle/>
          <a:p>
            <a:pPr marL="0" marR="0" indent="0" algn="ctr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2400">
                <a:latin typeface="+mn-lt"/>
                <a:ea typeface="+mn-ea"/>
                <a:cs typeface="+mn-cs"/>
                <a:sym typeface="Apple SD 산돌고딕 Neo 옅은체"/>
              </a:defRPr>
            </a:pPr>
            <a:endParaRPr kumimoji="0" sz="2400" b="0" i="0" u="none" strike="noStrike" kern="0" cap="none" spc="0" normalizeH="0" baseline="0">
              <a:solidFill>
                <a:srgbClr val="000000"/>
              </a:solidFill>
              <a:effectLst/>
              <a:uLnTx/>
              <a:uFillTx/>
              <a:latin typeface="Apple SD 산돌고딕 Neo 옅은체"/>
              <a:ea typeface="Apple SD 산돌고딕 Neo 옅은체"/>
              <a:cs typeface="Apple SD 산돌고딕 Neo 옅은체"/>
              <a:sym typeface="Apple SD 산돌고딕 Neo 옅은체"/>
            </a:endParaRPr>
          </a:p>
        </p:txBody>
      </p:sp>
      <p:sp>
        <p:nvSpPr>
          <p:cNvPr id="164" name="Shape 134"/>
          <p:cNvSpPr/>
          <p:nvPr/>
        </p:nvSpPr>
        <p:spPr>
          <a:xfrm>
            <a:off x="7581178" y="3448049"/>
            <a:ext cx="3174452" cy="503475"/>
          </a:xfrm>
          <a:prstGeom prst="rect">
            <a:avLst/>
          </a:prstGeom>
          <a:ln w="12700">
            <a:miter/>
          </a:ln>
        </p:spPr>
        <p:txBody>
          <a:bodyPr wrap="square" lIns="50800" tIns="50800" rIns="50800" bIns="50800" anchor="ctr">
            <a:spAutoFit/>
          </a:bodyPr>
          <a:lstStyle/>
          <a:p>
            <a:pPr marL="0" marR="0" lvl="0" indent="0" algn="l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600" b="0" i="0" u="none" strike="noStrike" kern="0" cap="none" spc="130" normalizeH="0" baseline="0" dirty="0">
                <a:solidFill>
                  <a:srgbClr val="000000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요구사항명세서</a:t>
            </a:r>
          </a:p>
        </p:txBody>
      </p:sp>
      <p:sp>
        <p:nvSpPr>
          <p:cNvPr id="165" name="Shape 132"/>
          <p:cNvSpPr/>
          <p:nvPr/>
        </p:nvSpPr>
        <p:spPr>
          <a:xfrm>
            <a:off x="6169024" y="4080932"/>
            <a:ext cx="749300" cy="80645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600" b="0" i="0" u="none" strike="noStrike" kern="0" cap="none" spc="0" normalizeH="0" baseline="0" dirty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0</a:t>
            </a:r>
            <a:r>
              <a:rPr kumimoji="0" lang="en-US" altLang="ko-KR" sz="4600" b="0" i="0" u="none" strike="noStrike" kern="0" cap="none" spc="0" normalizeH="0" baseline="0" dirty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5</a:t>
            </a:r>
          </a:p>
        </p:txBody>
      </p:sp>
      <p:sp>
        <p:nvSpPr>
          <p:cNvPr id="166" name="Shape 133"/>
          <p:cNvSpPr/>
          <p:nvPr/>
        </p:nvSpPr>
        <p:spPr>
          <a:xfrm flipV="1">
            <a:off x="7264695" y="4232625"/>
            <a:ext cx="1" cy="602046"/>
          </a:xfrm>
          <a:prstGeom prst="line">
            <a:avLst/>
          </a:prstGeom>
          <a:ln w="25400">
            <a:solidFill>
              <a:srgbClr val="95765A">
                <a:alpha val="100000"/>
              </a:srgbClr>
            </a:solidFill>
            <a:miter/>
          </a:ln>
        </p:spPr>
        <p:txBody>
          <a:bodyPr wrap="square" lIns="50800" tIns="50800" rIns="50800" bIns="50800" anchor="ctr"/>
          <a:lstStyle/>
          <a:p>
            <a:pPr marL="0" marR="0" indent="0" algn="ctr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2400">
                <a:latin typeface="+mn-lt"/>
                <a:ea typeface="+mn-ea"/>
                <a:cs typeface="+mn-cs"/>
                <a:sym typeface="Apple SD 산돌고딕 Neo 옅은체"/>
              </a:defRPr>
            </a:pPr>
            <a:endParaRPr kumimoji="0" sz="2400" b="0" i="0" u="none" strike="noStrike" kern="0" cap="none" spc="0" normalizeH="0" baseline="0">
              <a:solidFill>
                <a:srgbClr val="000000"/>
              </a:solidFill>
              <a:effectLst/>
              <a:uLnTx/>
              <a:uFillTx/>
              <a:latin typeface="Apple SD 산돌고딕 Neo 옅은체"/>
              <a:ea typeface="Apple SD 산돌고딕 Neo 옅은체"/>
              <a:cs typeface="Apple SD 산돌고딕 Neo 옅은체"/>
              <a:sym typeface="Apple SD 산돌고딕 Neo 옅은체"/>
            </a:endParaRPr>
          </a:p>
        </p:txBody>
      </p:sp>
      <p:sp>
        <p:nvSpPr>
          <p:cNvPr id="167" name="Shape 134"/>
          <p:cNvSpPr/>
          <p:nvPr/>
        </p:nvSpPr>
        <p:spPr>
          <a:xfrm>
            <a:off x="7581178" y="4271432"/>
            <a:ext cx="2588000" cy="503475"/>
          </a:xfrm>
          <a:prstGeom prst="rect">
            <a:avLst/>
          </a:prstGeom>
          <a:ln w="12700">
            <a:miter/>
          </a:ln>
        </p:spPr>
        <p:txBody>
          <a:bodyPr wrap="square" lIns="50800" tIns="50800" rIns="50800" bIns="50800" anchor="ctr">
            <a:spAutoFit/>
          </a:bodyPr>
          <a:lstStyle/>
          <a:p>
            <a:pPr marL="0" marR="0" lvl="0" indent="0" algn="l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600" b="0" i="0" u="none" strike="noStrike" kern="0" cap="none" spc="130" normalizeH="0" baseline="0" dirty="0">
                <a:solidFill>
                  <a:srgbClr val="000000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깃</a:t>
            </a:r>
            <a:r>
              <a:rPr kumimoji="0" lang="en-US" altLang="ko-KR" sz="2600" b="0" i="0" u="none" strike="noStrike" kern="0" cap="none" spc="130" normalizeH="0" baseline="0" dirty="0">
                <a:solidFill>
                  <a:srgbClr val="000000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&amp;</a:t>
            </a:r>
            <a:r>
              <a:rPr kumimoji="0" lang="ko-KR" altLang="en-US" sz="2600" b="0" i="0" u="none" strike="noStrike" kern="0" cap="none" spc="130" normalizeH="0" baseline="0" dirty="0" err="1">
                <a:solidFill>
                  <a:srgbClr val="000000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노션</a:t>
            </a:r>
            <a:endParaRPr kumimoji="0" lang="ko-KR" altLang="en-US" sz="2600" b="0" i="0" u="none" strike="noStrike" kern="0" cap="none" spc="130" normalizeH="0" baseline="0" dirty="0">
              <a:solidFill>
                <a:srgbClr val="000000"/>
              </a:solidFill>
              <a:effectLst/>
              <a:uLnTx/>
              <a:uFillTx/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68" name="Shape 132"/>
          <p:cNvSpPr/>
          <p:nvPr/>
        </p:nvSpPr>
        <p:spPr>
          <a:xfrm>
            <a:off x="6169024" y="4904315"/>
            <a:ext cx="749300" cy="80645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600" b="0" i="0" u="none" strike="noStrike" kern="0" cap="none" spc="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0</a:t>
            </a:r>
            <a:r>
              <a:rPr kumimoji="0" lang="en-US" altLang="ko-KR" sz="4600" b="0" i="0" u="none" strike="noStrike" kern="0" cap="none" spc="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6</a:t>
            </a:r>
          </a:p>
        </p:txBody>
      </p:sp>
      <p:sp>
        <p:nvSpPr>
          <p:cNvPr id="169" name="Shape 133"/>
          <p:cNvSpPr/>
          <p:nvPr/>
        </p:nvSpPr>
        <p:spPr>
          <a:xfrm flipV="1">
            <a:off x="7264695" y="5056008"/>
            <a:ext cx="1" cy="602046"/>
          </a:xfrm>
          <a:prstGeom prst="line">
            <a:avLst/>
          </a:prstGeom>
          <a:ln w="25400">
            <a:solidFill>
              <a:srgbClr val="95765A">
                <a:alpha val="100000"/>
              </a:srgbClr>
            </a:solidFill>
            <a:miter/>
          </a:ln>
        </p:spPr>
        <p:txBody>
          <a:bodyPr wrap="square" lIns="50800" tIns="50800" rIns="50800" bIns="50800" anchor="ctr"/>
          <a:lstStyle/>
          <a:p>
            <a:pPr marL="0" marR="0" indent="0" algn="ctr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2400">
                <a:latin typeface="+mn-lt"/>
                <a:ea typeface="+mn-ea"/>
                <a:cs typeface="+mn-cs"/>
                <a:sym typeface="Apple SD 산돌고딕 Neo 옅은체"/>
              </a:defRPr>
            </a:pPr>
            <a:endParaRPr kumimoji="0" sz="2400" b="0" i="0" u="none" strike="noStrike" kern="0" cap="none" spc="0" normalizeH="0" baseline="0">
              <a:solidFill>
                <a:srgbClr val="000000"/>
              </a:solidFill>
              <a:effectLst/>
              <a:uLnTx/>
              <a:uFillTx/>
              <a:latin typeface="Apple SD 산돌고딕 Neo 옅은체"/>
              <a:ea typeface="Apple SD 산돌고딕 Neo 옅은체"/>
              <a:cs typeface="Apple SD 산돌고딕 Neo 옅은체"/>
              <a:sym typeface="Apple SD 산돌고딕 Neo 옅은체"/>
            </a:endParaRPr>
          </a:p>
        </p:txBody>
      </p:sp>
      <p:sp>
        <p:nvSpPr>
          <p:cNvPr id="170" name="Shape 134"/>
          <p:cNvSpPr/>
          <p:nvPr/>
        </p:nvSpPr>
        <p:spPr>
          <a:xfrm>
            <a:off x="7581178" y="5094815"/>
            <a:ext cx="2588000" cy="503475"/>
          </a:xfrm>
          <a:prstGeom prst="rect">
            <a:avLst/>
          </a:prstGeom>
          <a:ln w="12700">
            <a:miter/>
          </a:ln>
        </p:spPr>
        <p:txBody>
          <a:bodyPr wrap="square" lIns="50800" tIns="50800" rIns="50800" bIns="50800" anchor="ctr">
            <a:spAutoFit/>
          </a:bodyPr>
          <a:lstStyle/>
          <a:p>
            <a:pPr marL="0" marR="0" lvl="0" indent="0" algn="l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600" b="0" i="0" u="none" strike="noStrike" kern="0" cap="none" spc="130" normalizeH="0" baseline="0" dirty="0">
                <a:solidFill>
                  <a:srgbClr val="000000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다이어그램</a:t>
            </a:r>
          </a:p>
        </p:txBody>
      </p:sp>
      <p:sp>
        <p:nvSpPr>
          <p:cNvPr id="171" name="Shape 132"/>
          <p:cNvSpPr/>
          <p:nvPr/>
        </p:nvSpPr>
        <p:spPr>
          <a:xfrm>
            <a:off x="6169024" y="5727698"/>
            <a:ext cx="749300" cy="80645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600" b="0" i="0" u="none" strike="noStrike" kern="0" cap="none" spc="0" normalizeH="0" baseline="0" dirty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0</a:t>
            </a:r>
            <a:r>
              <a:rPr kumimoji="0" lang="en-US" altLang="ko-KR" sz="4600" b="0" i="0" u="none" strike="noStrike" kern="0" cap="none" spc="0" normalizeH="0" baseline="0" dirty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7</a:t>
            </a:r>
          </a:p>
        </p:txBody>
      </p:sp>
      <p:sp>
        <p:nvSpPr>
          <p:cNvPr id="172" name="Shape 133"/>
          <p:cNvSpPr/>
          <p:nvPr/>
        </p:nvSpPr>
        <p:spPr>
          <a:xfrm flipV="1">
            <a:off x="7264695" y="5879392"/>
            <a:ext cx="1" cy="602046"/>
          </a:xfrm>
          <a:prstGeom prst="line">
            <a:avLst/>
          </a:prstGeom>
          <a:ln w="25400">
            <a:solidFill>
              <a:srgbClr val="95765A">
                <a:alpha val="100000"/>
              </a:srgbClr>
            </a:solidFill>
            <a:miter/>
          </a:ln>
        </p:spPr>
        <p:txBody>
          <a:bodyPr wrap="square" lIns="50800" tIns="50800" rIns="50800" bIns="50800" anchor="ctr"/>
          <a:lstStyle/>
          <a:p>
            <a:pPr marL="0" marR="0" indent="0" algn="ctr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2400">
                <a:latin typeface="+mn-lt"/>
                <a:ea typeface="+mn-ea"/>
                <a:cs typeface="+mn-cs"/>
                <a:sym typeface="Apple SD 산돌고딕 Neo 옅은체"/>
              </a:defRPr>
            </a:pPr>
            <a:endParaRPr kumimoji="0" sz="2400" b="0" i="0" u="none" strike="noStrike" kern="0" cap="none" spc="0" normalizeH="0" baseline="0">
              <a:solidFill>
                <a:srgbClr val="000000"/>
              </a:solidFill>
              <a:effectLst/>
              <a:uLnTx/>
              <a:uFillTx/>
              <a:latin typeface="Apple SD 산돌고딕 Neo 옅은체"/>
              <a:ea typeface="Apple SD 산돌고딕 Neo 옅은체"/>
              <a:cs typeface="Apple SD 산돌고딕 Neo 옅은체"/>
              <a:sym typeface="Apple SD 산돌고딕 Neo 옅은체"/>
            </a:endParaRPr>
          </a:p>
        </p:txBody>
      </p:sp>
      <p:sp>
        <p:nvSpPr>
          <p:cNvPr id="173" name="Shape 134"/>
          <p:cNvSpPr/>
          <p:nvPr/>
        </p:nvSpPr>
        <p:spPr>
          <a:xfrm>
            <a:off x="7581178" y="5918198"/>
            <a:ext cx="2787916" cy="503475"/>
          </a:xfrm>
          <a:prstGeom prst="rect">
            <a:avLst/>
          </a:prstGeom>
          <a:ln w="12700">
            <a:miter/>
          </a:ln>
        </p:spPr>
        <p:txBody>
          <a:bodyPr wrap="square" lIns="50800" tIns="50800" rIns="50800" bIns="50800" anchor="ctr">
            <a:spAutoFit/>
          </a:bodyPr>
          <a:lstStyle/>
          <a:p>
            <a:pPr marL="0" marR="0" lvl="0" indent="0" algn="l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600" b="0" i="0" u="none" strike="noStrike" kern="0" cap="none" spc="130" normalizeH="0" baseline="0" dirty="0">
                <a:solidFill>
                  <a:srgbClr val="000000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스토리보드</a:t>
            </a:r>
          </a:p>
        </p:txBody>
      </p:sp>
      <p:sp>
        <p:nvSpPr>
          <p:cNvPr id="174" name="Shape 132"/>
          <p:cNvSpPr/>
          <p:nvPr/>
        </p:nvSpPr>
        <p:spPr>
          <a:xfrm>
            <a:off x="6169024" y="6551081"/>
            <a:ext cx="749300" cy="80645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600" b="0" i="0" u="none" strike="noStrike" kern="0" cap="none" spc="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0</a:t>
            </a:r>
            <a:r>
              <a:rPr kumimoji="0" lang="en-US" altLang="ko-KR" sz="4600" b="0" i="0" u="none" strike="noStrike" kern="0" cap="none" spc="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8</a:t>
            </a:r>
          </a:p>
        </p:txBody>
      </p:sp>
      <p:sp>
        <p:nvSpPr>
          <p:cNvPr id="175" name="Shape 133"/>
          <p:cNvSpPr/>
          <p:nvPr/>
        </p:nvSpPr>
        <p:spPr>
          <a:xfrm flipV="1">
            <a:off x="7264695" y="6702775"/>
            <a:ext cx="1" cy="602046"/>
          </a:xfrm>
          <a:prstGeom prst="line">
            <a:avLst/>
          </a:prstGeom>
          <a:ln w="25400">
            <a:solidFill>
              <a:srgbClr val="95765A">
                <a:alpha val="100000"/>
              </a:srgbClr>
            </a:solidFill>
            <a:miter/>
          </a:ln>
        </p:spPr>
        <p:txBody>
          <a:bodyPr wrap="square" lIns="50800" tIns="50800" rIns="50800" bIns="50800" anchor="ctr"/>
          <a:lstStyle/>
          <a:p>
            <a:pPr marL="0" marR="0" indent="0" algn="ctr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2400">
                <a:latin typeface="+mn-lt"/>
                <a:ea typeface="+mn-ea"/>
                <a:cs typeface="+mn-cs"/>
                <a:sym typeface="Apple SD 산돌고딕 Neo 옅은체"/>
              </a:defRPr>
            </a:pPr>
            <a:endParaRPr kumimoji="0" sz="2400" b="0" i="0" u="none" strike="noStrike" kern="0" cap="none" spc="0" normalizeH="0" baseline="0">
              <a:solidFill>
                <a:srgbClr val="000000"/>
              </a:solidFill>
              <a:effectLst/>
              <a:uLnTx/>
              <a:uFillTx/>
              <a:latin typeface="Apple SD 산돌고딕 Neo 옅은체"/>
              <a:ea typeface="Apple SD 산돌고딕 Neo 옅은체"/>
              <a:cs typeface="Apple SD 산돌고딕 Neo 옅은체"/>
              <a:sym typeface="Apple SD 산돌고딕 Neo 옅은체"/>
            </a:endParaRPr>
          </a:p>
        </p:txBody>
      </p:sp>
      <p:sp>
        <p:nvSpPr>
          <p:cNvPr id="176" name="Shape 134"/>
          <p:cNvSpPr/>
          <p:nvPr/>
        </p:nvSpPr>
        <p:spPr>
          <a:xfrm>
            <a:off x="7581178" y="6741581"/>
            <a:ext cx="2787916" cy="503475"/>
          </a:xfrm>
          <a:prstGeom prst="rect">
            <a:avLst/>
          </a:prstGeom>
          <a:ln w="12700">
            <a:miter/>
          </a:ln>
        </p:spPr>
        <p:txBody>
          <a:bodyPr wrap="square" lIns="50800" tIns="50800" rIns="50800" bIns="50800" anchor="ctr">
            <a:spAutoFit/>
          </a:bodyPr>
          <a:lstStyle/>
          <a:p>
            <a:pPr marL="0" marR="0" lvl="0" indent="0" algn="l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600" b="0" i="0" u="none" strike="noStrike" kern="0" cap="none" spc="130" normalizeH="0" baseline="0" dirty="0" err="1">
                <a:solidFill>
                  <a:srgbClr val="000000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시연영상</a:t>
            </a:r>
            <a:endParaRPr kumimoji="0" lang="ko-KR" altLang="en-US" sz="2600" b="0" i="0" u="none" strike="noStrike" kern="0" cap="none" spc="130" normalizeH="0" baseline="0" dirty="0">
              <a:solidFill>
                <a:srgbClr val="000000"/>
              </a:solidFill>
              <a:effectLst/>
              <a:uLnTx/>
              <a:uFillTx/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7" name="Shape 132"/>
          <p:cNvSpPr/>
          <p:nvPr/>
        </p:nvSpPr>
        <p:spPr>
          <a:xfrm>
            <a:off x="6169024" y="7374465"/>
            <a:ext cx="749301" cy="80645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600" b="0" i="0" u="none" strike="noStrike" kern="0" cap="none" spc="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0</a:t>
            </a:r>
            <a:r>
              <a:rPr kumimoji="0" lang="en-US" altLang="ko-KR" sz="4600" b="0" i="0" u="none" strike="noStrike" kern="0" cap="none" spc="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9</a:t>
            </a:r>
          </a:p>
        </p:txBody>
      </p:sp>
      <p:sp>
        <p:nvSpPr>
          <p:cNvPr id="178" name="Shape 133"/>
          <p:cNvSpPr/>
          <p:nvPr/>
        </p:nvSpPr>
        <p:spPr>
          <a:xfrm flipV="1">
            <a:off x="7264695" y="7526159"/>
            <a:ext cx="1" cy="602046"/>
          </a:xfrm>
          <a:prstGeom prst="line">
            <a:avLst/>
          </a:prstGeom>
          <a:ln w="25400">
            <a:solidFill>
              <a:srgbClr val="95765A">
                <a:alpha val="100000"/>
              </a:srgbClr>
            </a:solidFill>
            <a:miter/>
          </a:ln>
        </p:spPr>
        <p:txBody>
          <a:bodyPr wrap="square" lIns="50800" tIns="50800" rIns="50800" bIns="50800" anchor="ctr"/>
          <a:lstStyle/>
          <a:p>
            <a:pPr marL="0" marR="0" indent="0" algn="ctr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2400">
                <a:latin typeface="+mn-lt"/>
                <a:ea typeface="+mn-ea"/>
                <a:cs typeface="+mn-cs"/>
                <a:sym typeface="Apple SD 산돌고딕 Neo 옅은체"/>
              </a:defRPr>
            </a:pPr>
            <a:endParaRPr kumimoji="0" sz="2400" b="0" i="0" u="none" strike="noStrike" kern="0" cap="none" spc="0" normalizeH="0" baseline="0">
              <a:solidFill>
                <a:srgbClr val="000000"/>
              </a:solidFill>
              <a:effectLst/>
              <a:uLnTx/>
              <a:uFillTx/>
              <a:latin typeface="Apple SD 산돌고딕 Neo 옅은체"/>
              <a:ea typeface="Apple SD 산돌고딕 Neo 옅은체"/>
              <a:cs typeface="Apple SD 산돌고딕 Neo 옅은체"/>
              <a:sym typeface="Apple SD 산돌고딕 Neo 옅은체"/>
            </a:endParaRPr>
          </a:p>
        </p:txBody>
      </p:sp>
      <p:sp>
        <p:nvSpPr>
          <p:cNvPr id="179" name="Shape 134"/>
          <p:cNvSpPr/>
          <p:nvPr/>
        </p:nvSpPr>
        <p:spPr>
          <a:xfrm>
            <a:off x="7581178" y="7564964"/>
            <a:ext cx="2787916" cy="503475"/>
          </a:xfrm>
          <a:prstGeom prst="rect">
            <a:avLst/>
          </a:prstGeom>
          <a:ln w="12700">
            <a:miter/>
          </a:ln>
        </p:spPr>
        <p:txBody>
          <a:bodyPr wrap="square" lIns="50800" tIns="50800" rIns="50800" bIns="50800" anchor="ctr">
            <a:spAutoFit/>
          </a:bodyPr>
          <a:lstStyle/>
          <a:p>
            <a:pPr marL="0" marR="0" lvl="0" indent="0" algn="l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600" b="0" i="0" u="none" strike="noStrike" kern="0" cap="none" spc="130" normalizeH="0" baseline="0" dirty="0" err="1">
                <a:solidFill>
                  <a:srgbClr val="000000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코드리뷰</a:t>
            </a:r>
            <a:endParaRPr kumimoji="0" lang="ko-KR" altLang="en-US" sz="2600" b="0" i="0" u="none" strike="noStrike" kern="0" cap="none" spc="130" normalizeH="0" baseline="0" dirty="0">
              <a:solidFill>
                <a:srgbClr val="000000"/>
              </a:solidFill>
              <a:effectLst/>
              <a:uLnTx/>
              <a:uFillTx/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80" name="Shape 132"/>
          <p:cNvSpPr/>
          <p:nvPr/>
        </p:nvSpPr>
        <p:spPr>
          <a:xfrm>
            <a:off x="6169024" y="8197850"/>
            <a:ext cx="758825" cy="80645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4600" b="0" i="0" u="none" strike="noStrike" kern="0" cap="none" spc="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10</a:t>
            </a:r>
          </a:p>
        </p:txBody>
      </p:sp>
      <p:sp>
        <p:nvSpPr>
          <p:cNvPr id="181" name="Shape 133"/>
          <p:cNvSpPr/>
          <p:nvPr/>
        </p:nvSpPr>
        <p:spPr>
          <a:xfrm flipV="1">
            <a:off x="7264695" y="8349541"/>
            <a:ext cx="1" cy="602046"/>
          </a:xfrm>
          <a:prstGeom prst="line">
            <a:avLst/>
          </a:prstGeom>
          <a:ln w="25400">
            <a:solidFill>
              <a:srgbClr val="95765A">
                <a:alpha val="100000"/>
              </a:srgbClr>
            </a:solidFill>
            <a:miter/>
          </a:ln>
        </p:spPr>
        <p:txBody>
          <a:bodyPr wrap="square" lIns="50800" tIns="50800" rIns="50800" bIns="50800" anchor="ctr"/>
          <a:lstStyle/>
          <a:p>
            <a:pPr marL="0" marR="0" indent="0" algn="ctr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2400">
                <a:latin typeface="+mn-lt"/>
                <a:ea typeface="+mn-ea"/>
                <a:cs typeface="+mn-cs"/>
                <a:sym typeface="Apple SD 산돌고딕 Neo 옅은체"/>
              </a:defRPr>
            </a:pPr>
            <a:endParaRPr kumimoji="0" sz="2400" b="0" i="0" u="none" strike="noStrike" kern="0" cap="none" spc="0" normalizeH="0" baseline="0">
              <a:solidFill>
                <a:srgbClr val="000000"/>
              </a:solidFill>
              <a:effectLst/>
              <a:uLnTx/>
              <a:uFillTx/>
              <a:latin typeface="Apple SD 산돌고딕 Neo 옅은체"/>
              <a:ea typeface="Apple SD 산돌고딕 Neo 옅은체"/>
              <a:cs typeface="Apple SD 산돌고딕 Neo 옅은체"/>
              <a:sym typeface="Apple SD 산돌고딕 Neo 옅은체"/>
            </a:endParaRPr>
          </a:p>
        </p:txBody>
      </p:sp>
      <p:sp>
        <p:nvSpPr>
          <p:cNvPr id="182" name="Shape 134"/>
          <p:cNvSpPr/>
          <p:nvPr/>
        </p:nvSpPr>
        <p:spPr>
          <a:xfrm>
            <a:off x="7581178" y="8388350"/>
            <a:ext cx="2588000" cy="503476"/>
          </a:xfrm>
          <a:prstGeom prst="rect">
            <a:avLst/>
          </a:prstGeom>
          <a:ln w="12700">
            <a:miter/>
          </a:ln>
        </p:spPr>
        <p:txBody>
          <a:bodyPr wrap="square" lIns="50800" tIns="50800" rIns="50800" bIns="50800" anchor="ctr">
            <a:spAutoFit/>
          </a:bodyPr>
          <a:lstStyle/>
          <a:p>
            <a:pPr marL="0" marR="0" lvl="0" indent="0" algn="l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600" b="0" i="0" u="none" strike="noStrike" kern="0" cap="none" spc="130" normalizeH="0" baseline="0" dirty="0">
                <a:solidFill>
                  <a:srgbClr val="000000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피드백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/>
        </p:nvSpPr>
        <p:spPr>
          <a:xfrm flipH="1">
            <a:off x="-45484" y="-66146"/>
            <a:ext cx="1328656" cy="1247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2" h="21013" extrusionOk="0">
                <a:moveTo>
                  <a:pt x="21078" y="20369"/>
                </a:moveTo>
                <a:lnTo>
                  <a:pt x="21222" y="118"/>
                </a:lnTo>
                <a:lnTo>
                  <a:pt x="1091" y="0"/>
                </a:lnTo>
                <a:cubicBezTo>
                  <a:pt x="-378" y="2213"/>
                  <a:pt x="-371" y="5276"/>
                  <a:pt x="1160" y="7450"/>
                </a:cubicBezTo>
                <a:cubicBezTo>
                  <a:pt x="2879" y="9891"/>
                  <a:pt x="6018" y="10520"/>
                  <a:pt x="8144" y="12538"/>
                </a:cubicBezTo>
                <a:cubicBezTo>
                  <a:pt x="10065" y="14361"/>
                  <a:pt x="10966" y="17106"/>
                  <a:pt x="12890" y="18925"/>
                </a:cubicBezTo>
                <a:cubicBezTo>
                  <a:pt x="15125" y="21037"/>
                  <a:pt x="18314" y="21600"/>
                  <a:pt x="21078" y="20369"/>
                </a:cubicBezTo>
                <a:close/>
              </a:path>
            </a:pathLst>
          </a:custGeom>
          <a:solidFill>
            <a:srgbClr val="F2E9D5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solidFill>
                  <a:srgbClr val="F2E9D5"/>
                </a:solidFill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223" name="Shape 190"/>
          <p:cNvSpPr/>
          <p:nvPr/>
        </p:nvSpPr>
        <p:spPr>
          <a:xfrm>
            <a:off x="587375" y="387350"/>
            <a:ext cx="815975" cy="80645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0</a:t>
            </a:r>
            <a:r>
              <a:rPr kumimoji="0" lang="en-US" altLang="ko-KR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7</a:t>
            </a:r>
          </a:p>
        </p:txBody>
      </p:sp>
      <p:sp>
        <p:nvSpPr>
          <p:cNvPr id="224" name="Shape 191"/>
          <p:cNvSpPr/>
          <p:nvPr/>
        </p:nvSpPr>
        <p:spPr>
          <a:xfrm>
            <a:off x="1533343" y="454025"/>
            <a:ext cx="2575107" cy="682625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800" b="0" i="0" u="none" strike="noStrike" kern="0" cap="none" spc="19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스토리보드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74" b="53125"/>
          <a:stretch/>
        </p:blipFill>
        <p:spPr>
          <a:xfrm>
            <a:off x="995362" y="1647296"/>
            <a:ext cx="5498795" cy="720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6" t="46953"/>
          <a:stretch/>
        </p:blipFill>
        <p:spPr>
          <a:xfrm>
            <a:off x="6494156" y="1590146"/>
            <a:ext cx="5498795" cy="7257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/>
        </p:nvSpPr>
        <p:spPr>
          <a:xfrm flipH="1">
            <a:off x="-45484" y="-66146"/>
            <a:ext cx="1328656" cy="1247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2" h="21013" extrusionOk="0">
                <a:moveTo>
                  <a:pt x="21078" y="20369"/>
                </a:moveTo>
                <a:lnTo>
                  <a:pt x="21222" y="118"/>
                </a:lnTo>
                <a:lnTo>
                  <a:pt x="1091" y="0"/>
                </a:lnTo>
                <a:cubicBezTo>
                  <a:pt x="-378" y="2213"/>
                  <a:pt x="-371" y="5276"/>
                  <a:pt x="1160" y="7450"/>
                </a:cubicBezTo>
                <a:cubicBezTo>
                  <a:pt x="2879" y="9891"/>
                  <a:pt x="6018" y="10520"/>
                  <a:pt x="8144" y="12538"/>
                </a:cubicBezTo>
                <a:cubicBezTo>
                  <a:pt x="10065" y="14361"/>
                  <a:pt x="10966" y="17106"/>
                  <a:pt x="12890" y="18925"/>
                </a:cubicBezTo>
                <a:cubicBezTo>
                  <a:pt x="15125" y="21037"/>
                  <a:pt x="18314" y="21600"/>
                  <a:pt x="21078" y="20369"/>
                </a:cubicBezTo>
                <a:close/>
              </a:path>
            </a:pathLst>
          </a:custGeom>
          <a:solidFill>
            <a:srgbClr val="F2E9D5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solidFill>
                  <a:srgbClr val="F2E9D5"/>
                </a:solidFill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223" name="Shape 190"/>
          <p:cNvSpPr/>
          <p:nvPr/>
        </p:nvSpPr>
        <p:spPr>
          <a:xfrm>
            <a:off x="587375" y="387350"/>
            <a:ext cx="815975" cy="80645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0</a:t>
            </a:r>
            <a:r>
              <a:rPr kumimoji="0" lang="en-US" altLang="ko-KR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7</a:t>
            </a:r>
          </a:p>
        </p:txBody>
      </p:sp>
      <p:sp>
        <p:nvSpPr>
          <p:cNvPr id="224" name="Shape 191"/>
          <p:cNvSpPr/>
          <p:nvPr/>
        </p:nvSpPr>
        <p:spPr>
          <a:xfrm>
            <a:off x="1533343" y="454025"/>
            <a:ext cx="2575107" cy="682625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800" b="0" i="0" u="none" strike="noStrike" kern="0" cap="none" spc="19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스토리보드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1" b="58750"/>
          <a:stretch/>
        </p:blipFill>
        <p:spPr>
          <a:xfrm>
            <a:off x="995361" y="1590146"/>
            <a:ext cx="5498795" cy="7257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1328" r="343"/>
          <a:stretch/>
        </p:blipFill>
        <p:spPr>
          <a:xfrm>
            <a:off x="6287450" y="1590146"/>
            <a:ext cx="5498795" cy="725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8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/>
        </p:nvSpPr>
        <p:spPr>
          <a:xfrm flipH="1">
            <a:off x="-45484" y="-66146"/>
            <a:ext cx="1328656" cy="1247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2" h="21013" extrusionOk="0">
                <a:moveTo>
                  <a:pt x="21078" y="20369"/>
                </a:moveTo>
                <a:lnTo>
                  <a:pt x="21222" y="118"/>
                </a:lnTo>
                <a:lnTo>
                  <a:pt x="1091" y="0"/>
                </a:lnTo>
                <a:cubicBezTo>
                  <a:pt x="-378" y="2213"/>
                  <a:pt x="-371" y="5276"/>
                  <a:pt x="1160" y="7450"/>
                </a:cubicBezTo>
                <a:cubicBezTo>
                  <a:pt x="2879" y="9891"/>
                  <a:pt x="6018" y="10520"/>
                  <a:pt x="8144" y="12538"/>
                </a:cubicBezTo>
                <a:cubicBezTo>
                  <a:pt x="10065" y="14361"/>
                  <a:pt x="10966" y="17106"/>
                  <a:pt x="12890" y="18925"/>
                </a:cubicBezTo>
                <a:cubicBezTo>
                  <a:pt x="15125" y="21037"/>
                  <a:pt x="18314" y="21600"/>
                  <a:pt x="21078" y="20369"/>
                </a:cubicBezTo>
                <a:close/>
              </a:path>
            </a:pathLst>
          </a:custGeom>
          <a:solidFill>
            <a:srgbClr val="F2E9D5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solidFill>
                  <a:srgbClr val="F2E9D5"/>
                </a:solidFill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223" name="Shape 190"/>
          <p:cNvSpPr/>
          <p:nvPr/>
        </p:nvSpPr>
        <p:spPr>
          <a:xfrm>
            <a:off x="587375" y="387350"/>
            <a:ext cx="815975" cy="80645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0</a:t>
            </a:r>
            <a:r>
              <a:rPr kumimoji="0" lang="en-US" altLang="ko-KR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7</a:t>
            </a:r>
          </a:p>
        </p:txBody>
      </p:sp>
      <p:sp>
        <p:nvSpPr>
          <p:cNvPr id="224" name="Shape 191"/>
          <p:cNvSpPr/>
          <p:nvPr/>
        </p:nvSpPr>
        <p:spPr>
          <a:xfrm>
            <a:off x="1533343" y="454025"/>
            <a:ext cx="2575107" cy="682625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800" b="0" i="0" u="none" strike="noStrike" kern="0" cap="none" spc="19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스토리보드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9199" r="-77"/>
          <a:stretch/>
        </p:blipFill>
        <p:spPr>
          <a:xfrm>
            <a:off x="6117641" y="1936751"/>
            <a:ext cx="5498795" cy="72571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723" b="40820"/>
          <a:stretch/>
        </p:blipFill>
        <p:spPr>
          <a:xfrm>
            <a:off x="618844" y="1993900"/>
            <a:ext cx="5498797" cy="720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9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/>
        </p:nvSpPr>
        <p:spPr>
          <a:xfrm flipH="1">
            <a:off x="-45484" y="-66146"/>
            <a:ext cx="1328656" cy="1247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2" h="21013" extrusionOk="0">
                <a:moveTo>
                  <a:pt x="21078" y="20369"/>
                </a:moveTo>
                <a:lnTo>
                  <a:pt x="21222" y="118"/>
                </a:lnTo>
                <a:lnTo>
                  <a:pt x="1091" y="0"/>
                </a:lnTo>
                <a:cubicBezTo>
                  <a:pt x="-378" y="2213"/>
                  <a:pt x="-371" y="5276"/>
                  <a:pt x="1160" y="7450"/>
                </a:cubicBezTo>
                <a:cubicBezTo>
                  <a:pt x="2879" y="9891"/>
                  <a:pt x="6018" y="10520"/>
                  <a:pt x="8144" y="12538"/>
                </a:cubicBezTo>
                <a:cubicBezTo>
                  <a:pt x="10065" y="14361"/>
                  <a:pt x="10966" y="17106"/>
                  <a:pt x="12890" y="18925"/>
                </a:cubicBezTo>
                <a:cubicBezTo>
                  <a:pt x="15125" y="21037"/>
                  <a:pt x="18314" y="21600"/>
                  <a:pt x="21078" y="20369"/>
                </a:cubicBezTo>
                <a:close/>
              </a:path>
            </a:pathLst>
          </a:custGeom>
          <a:solidFill>
            <a:srgbClr val="F2E9D5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solidFill>
                  <a:srgbClr val="F2E9D5"/>
                </a:solidFill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223" name="Shape 190"/>
          <p:cNvSpPr/>
          <p:nvPr/>
        </p:nvSpPr>
        <p:spPr>
          <a:xfrm>
            <a:off x="587375" y="387350"/>
            <a:ext cx="815975" cy="80645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0</a:t>
            </a:r>
            <a:r>
              <a:rPr kumimoji="0" lang="en-US" altLang="ko-KR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7</a:t>
            </a:r>
          </a:p>
        </p:txBody>
      </p:sp>
      <p:sp>
        <p:nvSpPr>
          <p:cNvPr id="224" name="Shape 191"/>
          <p:cNvSpPr/>
          <p:nvPr/>
        </p:nvSpPr>
        <p:spPr>
          <a:xfrm>
            <a:off x="1533343" y="454025"/>
            <a:ext cx="2575107" cy="682625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800" b="0" i="0" u="none" strike="noStrike" kern="0" cap="none" spc="19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스토리보드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172" y="1647296"/>
            <a:ext cx="5498795" cy="72571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967" y="1647296"/>
            <a:ext cx="5498795" cy="725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91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/>
        </p:nvSpPr>
        <p:spPr>
          <a:xfrm flipH="1">
            <a:off x="-45484" y="-66146"/>
            <a:ext cx="1328656" cy="1247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2" h="21013" extrusionOk="0">
                <a:moveTo>
                  <a:pt x="21078" y="20369"/>
                </a:moveTo>
                <a:lnTo>
                  <a:pt x="21222" y="118"/>
                </a:lnTo>
                <a:lnTo>
                  <a:pt x="1091" y="0"/>
                </a:lnTo>
                <a:cubicBezTo>
                  <a:pt x="-378" y="2213"/>
                  <a:pt x="-371" y="5276"/>
                  <a:pt x="1160" y="7450"/>
                </a:cubicBezTo>
                <a:cubicBezTo>
                  <a:pt x="2879" y="9891"/>
                  <a:pt x="6018" y="10520"/>
                  <a:pt x="8144" y="12538"/>
                </a:cubicBezTo>
                <a:cubicBezTo>
                  <a:pt x="10065" y="14361"/>
                  <a:pt x="10966" y="17106"/>
                  <a:pt x="12890" y="18925"/>
                </a:cubicBezTo>
                <a:cubicBezTo>
                  <a:pt x="15125" y="21037"/>
                  <a:pt x="18314" y="21600"/>
                  <a:pt x="21078" y="20369"/>
                </a:cubicBezTo>
                <a:close/>
              </a:path>
            </a:pathLst>
          </a:custGeom>
          <a:solidFill>
            <a:srgbClr val="F2E9D5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solidFill>
                  <a:srgbClr val="F2E9D5"/>
                </a:solidFill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223" name="Shape 190"/>
          <p:cNvSpPr/>
          <p:nvPr/>
        </p:nvSpPr>
        <p:spPr>
          <a:xfrm>
            <a:off x="587375" y="387350"/>
            <a:ext cx="815975" cy="80645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0</a:t>
            </a:r>
            <a:r>
              <a:rPr kumimoji="0" lang="en-US" altLang="ko-KR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7</a:t>
            </a:r>
          </a:p>
        </p:txBody>
      </p:sp>
      <p:sp>
        <p:nvSpPr>
          <p:cNvPr id="224" name="Shape 191"/>
          <p:cNvSpPr/>
          <p:nvPr/>
        </p:nvSpPr>
        <p:spPr>
          <a:xfrm>
            <a:off x="1533343" y="454025"/>
            <a:ext cx="2575107" cy="682625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800" b="0" i="0" u="none" strike="noStrike" kern="0" cap="none" spc="19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스토리보드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830" b="42150"/>
          <a:stretch/>
        </p:blipFill>
        <p:spPr>
          <a:xfrm>
            <a:off x="995362" y="1542956"/>
            <a:ext cx="5498795" cy="72571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7937" r="-299"/>
          <a:stretch/>
        </p:blipFill>
        <p:spPr>
          <a:xfrm>
            <a:off x="6603212" y="1581521"/>
            <a:ext cx="5000155" cy="721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96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/>
        </p:nvSpPr>
        <p:spPr>
          <a:xfrm flipH="1">
            <a:off x="-45484" y="-66146"/>
            <a:ext cx="1328656" cy="1247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2" h="21013" extrusionOk="0">
                <a:moveTo>
                  <a:pt x="21078" y="20369"/>
                </a:moveTo>
                <a:lnTo>
                  <a:pt x="21222" y="118"/>
                </a:lnTo>
                <a:lnTo>
                  <a:pt x="1091" y="0"/>
                </a:lnTo>
                <a:cubicBezTo>
                  <a:pt x="-378" y="2213"/>
                  <a:pt x="-371" y="5276"/>
                  <a:pt x="1160" y="7450"/>
                </a:cubicBezTo>
                <a:cubicBezTo>
                  <a:pt x="2879" y="9891"/>
                  <a:pt x="6018" y="10520"/>
                  <a:pt x="8144" y="12538"/>
                </a:cubicBezTo>
                <a:cubicBezTo>
                  <a:pt x="10065" y="14361"/>
                  <a:pt x="10966" y="17106"/>
                  <a:pt x="12890" y="18925"/>
                </a:cubicBezTo>
                <a:cubicBezTo>
                  <a:pt x="15125" y="21037"/>
                  <a:pt x="18314" y="21600"/>
                  <a:pt x="21078" y="20369"/>
                </a:cubicBezTo>
                <a:close/>
              </a:path>
            </a:pathLst>
          </a:custGeom>
          <a:solidFill>
            <a:srgbClr val="F2E9D5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solidFill>
                  <a:srgbClr val="F2E9D5"/>
                </a:solidFill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223" name="Shape 190"/>
          <p:cNvSpPr/>
          <p:nvPr/>
        </p:nvSpPr>
        <p:spPr>
          <a:xfrm>
            <a:off x="587375" y="387350"/>
            <a:ext cx="815975" cy="80645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0</a:t>
            </a:r>
            <a:r>
              <a:rPr kumimoji="0" lang="en-US" altLang="ko-KR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7</a:t>
            </a:r>
          </a:p>
        </p:txBody>
      </p:sp>
      <p:sp>
        <p:nvSpPr>
          <p:cNvPr id="224" name="Shape 191"/>
          <p:cNvSpPr/>
          <p:nvPr/>
        </p:nvSpPr>
        <p:spPr>
          <a:xfrm>
            <a:off x="1533343" y="454025"/>
            <a:ext cx="2575107" cy="682625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800" b="0" i="0" u="none" strike="noStrike" kern="0" cap="none" spc="19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스토리보드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62" y="1462670"/>
            <a:ext cx="5498795" cy="72571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158" y="1647296"/>
            <a:ext cx="5906782" cy="707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5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/>
        </p:nvSpPr>
        <p:spPr>
          <a:xfrm flipH="1">
            <a:off x="-45484" y="-66146"/>
            <a:ext cx="1328656" cy="1247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2" h="21013" extrusionOk="0">
                <a:moveTo>
                  <a:pt x="21078" y="20369"/>
                </a:moveTo>
                <a:lnTo>
                  <a:pt x="21222" y="118"/>
                </a:lnTo>
                <a:lnTo>
                  <a:pt x="1091" y="0"/>
                </a:lnTo>
                <a:cubicBezTo>
                  <a:pt x="-378" y="2213"/>
                  <a:pt x="-371" y="5276"/>
                  <a:pt x="1160" y="7450"/>
                </a:cubicBezTo>
                <a:cubicBezTo>
                  <a:pt x="2879" y="9891"/>
                  <a:pt x="6018" y="10520"/>
                  <a:pt x="8144" y="12538"/>
                </a:cubicBezTo>
                <a:cubicBezTo>
                  <a:pt x="10065" y="14361"/>
                  <a:pt x="10966" y="17106"/>
                  <a:pt x="12890" y="18925"/>
                </a:cubicBezTo>
                <a:cubicBezTo>
                  <a:pt x="15125" y="21037"/>
                  <a:pt x="18314" y="21600"/>
                  <a:pt x="21078" y="20369"/>
                </a:cubicBezTo>
                <a:close/>
              </a:path>
            </a:pathLst>
          </a:custGeom>
          <a:solidFill>
            <a:srgbClr val="F2E9D5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solidFill>
                  <a:srgbClr val="F2E9D5"/>
                </a:solidFill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223" name="Shape 190"/>
          <p:cNvSpPr/>
          <p:nvPr/>
        </p:nvSpPr>
        <p:spPr>
          <a:xfrm>
            <a:off x="587375" y="387350"/>
            <a:ext cx="815975" cy="80645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0</a:t>
            </a:r>
            <a:r>
              <a:rPr kumimoji="0" lang="en-US" altLang="ko-KR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8</a:t>
            </a:r>
          </a:p>
        </p:txBody>
      </p:sp>
      <p:sp>
        <p:nvSpPr>
          <p:cNvPr id="224" name="Shape 191"/>
          <p:cNvSpPr/>
          <p:nvPr/>
        </p:nvSpPr>
        <p:spPr>
          <a:xfrm>
            <a:off x="1533343" y="454025"/>
            <a:ext cx="2079807" cy="682625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800" b="0" i="0" u="none" strike="noStrike" kern="0" cap="none" spc="19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시연영상</a:t>
            </a:r>
          </a:p>
        </p:txBody>
      </p:sp>
      <p:grpSp>
        <p:nvGrpSpPr>
          <p:cNvPr id="226" name="그룹 10"/>
          <p:cNvGrpSpPr/>
          <p:nvPr/>
        </p:nvGrpSpPr>
        <p:grpSpPr>
          <a:xfrm>
            <a:off x="5235008" y="3684247"/>
            <a:ext cx="2534784" cy="2385106"/>
            <a:chOff x="0" y="3022600"/>
            <a:chExt cx="2679700" cy="2679700"/>
          </a:xfrm>
        </p:grpSpPr>
        <p:sp>
          <p:nvSpPr>
            <p:cNvPr id="227" name="타원 9"/>
            <p:cNvSpPr/>
            <p:nvPr/>
          </p:nvSpPr>
          <p:spPr>
            <a:xfrm>
              <a:off x="0" y="3022600"/>
              <a:ext cx="2679700" cy="2679700"/>
            </a:xfrm>
            <a:custGeom>
              <a:avLst/>
              <a:gdLst>
                <a:gd name="connsiteX0" fmla="*/ 0 w 1827213"/>
                <a:gd name="connsiteY0" fmla="*/ 913607 h 1827213"/>
                <a:gd name="connsiteX1" fmla="*/ 913607 w 1827213"/>
                <a:gd name="connsiteY1" fmla="*/ 0 h 1827213"/>
                <a:gd name="connsiteX2" fmla="*/ 1827214 w 1827213"/>
                <a:gd name="connsiteY2" fmla="*/ 913607 h 1827213"/>
                <a:gd name="connsiteX3" fmla="*/ 913607 w 1827213"/>
                <a:gd name="connsiteY3" fmla="*/ 1827214 h 1827213"/>
                <a:gd name="connsiteX4" fmla="*/ 0 w 1827213"/>
                <a:gd name="connsiteY4" fmla="*/ 913607 h 182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7213" h="1827213" fill="none" extrusionOk="0">
                  <a:moveTo>
                    <a:pt x="0" y="913607"/>
                  </a:moveTo>
                  <a:cubicBezTo>
                    <a:pt x="12879" y="430866"/>
                    <a:pt x="446963" y="86963"/>
                    <a:pt x="913607" y="0"/>
                  </a:cubicBezTo>
                  <a:cubicBezTo>
                    <a:pt x="1410174" y="6157"/>
                    <a:pt x="1875396" y="417701"/>
                    <a:pt x="1827214" y="913607"/>
                  </a:cubicBezTo>
                  <a:cubicBezTo>
                    <a:pt x="1848585" y="1486979"/>
                    <a:pt x="1404846" y="1877676"/>
                    <a:pt x="913607" y="1827214"/>
                  </a:cubicBezTo>
                  <a:cubicBezTo>
                    <a:pt x="371994" y="1890103"/>
                    <a:pt x="64787" y="1452753"/>
                    <a:pt x="0" y="913607"/>
                  </a:cubicBezTo>
                  <a:close/>
                </a:path>
                <a:path w="1827213" h="1827213" stroke="0" extrusionOk="0">
                  <a:moveTo>
                    <a:pt x="0" y="913607"/>
                  </a:moveTo>
                  <a:cubicBezTo>
                    <a:pt x="31869" y="378819"/>
                    <a:pt x="326661" y="-44163"/>
                    <a:pt x="913607" y="0"/>
                  </a:cubicBezTo>
                  <a:cubicBezTo>
                    <a:pt x="1372209" y="-72464"/>
                    <a:pt x="1796542" y="374584"/>
                    <a:pt x="1827214" y="913607"/>
                  </a:cubicBezTo>
                  <a:cubicBezTo>
                    <a:pt x="1864875" y="1431006"/>
                    <a:pt x="1409445" y="1839449"/>
                    <a:pt x="913607" y="1827214"/>
                  </a:cubicBezTo>
                  <a:cubicBezTo>
                    <a:pt x="379042" y="1778576"/>
                    <a:pt x="38558" y="1380111"/>
                    <a:pt x="0" y="913607"/>
                  </a:cubicBezTo>
                  <a:close/>
                </a:path>
              </a:pathLst>
            </a:custGeom>
            <a:solidFill>
              <a:schemeClr val="bg1"/>
            </a:solidFill>
            <a:ln w="190500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맑은 고딕"/>
                <a:ea typeface="맑은 고딕"/>
              </a:endParaRPr>
            </a:p>
          </p:txBody>
        </p:sp>
        <p:pic>
          <p:nvPicPr>
            <p:cNvPr id="228" name="그래픽 2" descr="재생 단색으로 채워진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lum/>
            </a:blip>
            <a:stretch>
              <a:fillRect/>
            </a:stretch>
          </p:blipFill>
          <p:spPr>
            <a:xfrm>
              <a:off x="895350" y="3956050"/>
              <a:ext cx="914400" cy="914400"/>
            </a:xfrm>
            <a:prstGeom prst="rect">
              <a:avLst/>
            </a:prstGeom>
          </p:spPr>
        </p:pic>
      </p:grpSp>
      <p:sp>
        <p:nvSpPr>
          <p:cNvPr id="2" name="TextBox 1">
            <a:hlinkClick r:id="rId3" action="ppaction://hlinkfile"/>
          </p:cNvPr>
          <p:cNvSpPr txBox="1"/>
          <p:nvPr/>
        </p:nvSpPr>
        <p:spPr>
          <a:xfrm>
            <a:off x="2716079" y="7803356"/>
            <a:ext cx="1795364" cy="9151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kumimoji="0" lang="ko-KR" altLang="en-US" sz="4400" b="0" i="0" u="none" strike="noStrike" cap="none" spc="0" normalizeH="0" baseline="0" dirty="0" smtClean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나눔고딕"/>
              </a:rPr>
              <a:t>사용자</a:t>
            </a:r>
            <a:endParaRPr kumimoji="0" lang="ko-KR" altLang="en-US" sz="4400" b="0" i="0" u="none" strike="noStrike" cap="none" spc="0" normalizeH="0" baseline="0" dirty="0"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나눔고딕"/>
            </a:endParaRPr>
          </a:p>
        </p:txBody>
      </p:sp>
      <p:sp>
        <p:nvSpPr>
          <p:cNvPr id="9" name="TextBox 8">
            <a:hlinkClick r:id="rId4" action="ppaction://hlinkfile"/>
          </p:cNvPr>
          <p:cNvSpPr txBox="1"/>
          <p:nvPr/>
        </p:nvSpPr>
        <p:spPr>
          <a:xfrm>
            <a:off x="8830869" y="7803356"/>
            <a:ext cx="1795364" cy="9151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kumimoji="0" lang="ko-KR" altLang="en-US" sz="4400" b="0" i="0" u="none" strike="noStrike" cap="none" spc="0" normalizeH="0" baseline="0" dirty="0" smtClean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나눔고딕"/>
              </a:rPr>
              <a:t>관리자</a:t>
            </a:r>
            <a:endParaRPr kumimoji="0" lang="ko-KR" altLang="en-US" sz="4400" b="0" i="0" u="none" strike="noStrike" cap="none" spc="0" normalizeH="0" baseline="0" dirty="0"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나눔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/>
        </p:nvSpPr>
        <p:spPr>
          <a:xfrm flipH="1">
            <a:off x="-45484" y="-66146"/>
            <a:ext cx="1328656" cy="1247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2" h="21013" extrusionOk="0">
                <a:moveTo>
                  <a:pt x="21078" y="20369"/>
                </a:moveTo>
                <a:lnTo>
                  <a:pt x="21222" y="118"/>
                </a:lnTo>
                <a:lnTo>
                  <a:pt x="1091" y="0"/>
                </a:lnTo>
                <a:cubicBezTo>
                  <a:pt x="-378" y="2213"/>
                  <a:pt x="-371" y="5276"/>
                  <a:pt x="1160" y="7450"/>
                </a:cubicBezTo>
                <a:cubicBezTo>
                  <a:pt x="2879" y="9891"/>
                  <a:pt x="6018" y="10520"/>
                  <a:pt x="8144" y="12538"/>
                </a:cubicBezTo>
                <a:cubicBezTo>
                  <a:pt x="10065" y="14361"/>
                  <a:pt x="10966" y="17106"/>
                  <a:pt x="12890" y="18925"/>
                </a:cubicBezTo>
                <a:cubicBezTo>
                  <a:pt x="15125" y="21037"/>
                  <a:pt x="18314" y="21600"/>
                  <a:pt x="21078" y="20369"/>
                </a:cubicBezTo>
                <a:close/>
              </a:path>
            </a:pathLst>
          </a:custGeom>
          <a:solidFill>
            <a:srgbClr val="F2E9D5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solidFill>
                  <a:srgbClr val="F2E9D5"/>
                </a:solidFill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223" name="Shape 190"/>
          <p:cNvSpPr/>
          <p:nvPr/>
        </p:nvSpPr>
        <p:spPr>
          <a:xfrm>
            <a:off x="587375" y="387350"/>
            <a:ext cx="815975" cy="80645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0</a:t>
            </a:r>
            <a:r>
              <a:rPr kumimoji="0" lang="en-US" altLang="ko-KR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9</a:t>
            </a:r>
            <a:endParaRPr kumimoji="0" lang="en-US" altLang="ko-KR" sz="4600" b="0" i="0" u="none" strike="noStrike" kern="0" cap="none" spc="230" normalizeH="0" baseline="0">
              <a:solidFill>
                <a:srgbClr val="95765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4" name="Shape 191"/>
          <p:cNvSpPr/>
          <p:nvPr/>
        </p:nvSpPr>
        <p:spPr>
          <a:xfrm>
            <a:off x="1533343" y="451654"/>
            <a:ext cx="3501600" cy="687368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800" b="0" i="0" u="none" strike="noStrike" kern="0" cap="none" spc="190" normalizeH="0" baseline="0" dirty="0" err="1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코드리뷰</a:t>
            </a:r>
            <a:r>
              <a:rPr kumimoji="0" lang="en-US" altLang="ko-KR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-</a:t>
            </a:r>
            <a:r>
              <a:rPr lang="ko-KR" altLang="en-US" sz="3800" spc="190" dirty="0" smtClean="0">
                <a:solidFill>
                  <a:srgbClr val="95765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리뷰</a:t>
            </a:r>
            <a:endParaRPr kumimoji="0" lang="ko-KR" altLang="en-US" sz="3800" b="0" i="0" u="none" strike="noStrike" kern="0" cap="none" spc="190" normalizeH="0" baseline="0" dirty="0">
              <a:solidFill>
                <a:srgbClr val="95765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r="23260"/>
          <a:stretch>
            <a:fillRect/>
          </a:stretch>
        </p:blipFill>
        <p:spPr>
          <a:xfrm>
            <a:off x="768351" y="2668568"/>
            <a:ext cx="4156075" cy="324260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7401" y="2205018"/>
            <a:ext cx="2120900" cy="463550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none" lIns="50800" tIns="50800" rIns="50800" bIns="50800" anchor="ctr">
            <a:spAutoFit/>
          </a:bodyPr>
          <a:lstStyle/>
          <a:p>
            <a:pPr lvl="0">
              <a:defRPr/>
            </a:pPr>
            <a:r>
              <a:rPr lang="en-US" altLang="ko-KR" sz="2000" b="1" dirty="0" err="1">
                <a:solidFill>
                  <a:srgbClr val="000000"/>
                </a:solidFill>
              </a:rPr>
              <a:t>ReviewBoardDTO</a:t>
            </a:r>
            <a:endParaRPr kumimoji="0" lang="ko-KR" altLang="en-US" sz="2000" b="1" i="0" u="none" strike="noStrike" cap="none" spc="0" normalizeH="0" baseline="0" dirty="0"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나눔고딕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7137976" y="3899995"/>
            <a:ext cx="5866824" cy="844014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marL="0" marR="0" indent="0" algn="ctr" defTabSz="584200" rtl="0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나눔고딕"/>
              </a:rPr>
              <a:t>모델 생성</a:t>
            </a:r>
          </a:p>
          <a:p>
            <a:pPr marL="0" marR="0" indent="0" algn="ctr" defTabSz="584200" rtl="0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cap="none" spc="0" normalizeH="0" baseline="0" dirty="0" err="1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나눔고딕"/>
              </a:rPr>
              <a:t>DB를</a:t>
            </a:r>
            <a:r>
              <a:rPr kumimoji="0" lang="ko-KR" altLang="en-US" sz="14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나눔고딕"/>
              </a:rPr>
              <a:t> 사용해 데이터를 조회하거나</a:t>
            </a:r>
          </a:p>
          <a:p>
            <a:pPr marL="0" marR="0" indent="0" algn="ctr" defTabSz="584200" rtl="0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나눔고딕"/>
              </a:rPr>
              <a:t>조작하는 기능을 전담하도록 만든 객체 생성</a:t>
            </a:r>
          </a:p>
        </p:txBody>
      </p:sp>
      <p:cxnSp>
        <p:nvCxnSpPr>
          <p:cNvPr id="226" name="직선 화살표 연결선 225"/>
          <p:cNvCxnSpPr>
            <a:stCxn id="9" idx="3"/>
          </p:cNvCxnSpPr>
          <p:nvPr/>
        </p:nvCxnSpPr>
        <p:spPr>
          <a:xfrm>
            <a:off x="4924426" y="4289870"/>
            <a:ext cx="2057162" cy="0"/>
          </a:xfrm>
          <a:prstGeom prst="straightConnector1">
            <a:avLst/>
          </a:prstGeom>
          <a:noFill/>
          <a:ln w="19050" cap="flat">
            <a:solidFill>
              <a:schemeClr val="dk1"/>
            </a:solidFill>
            <a:prstDash val="solid"/>
            <a:miter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/>
        </p:nvSpPr>
        <p:spPr>
          <a:xfrm flipH="1">
            <a:off x="-45484" y="-66146"/>
            <a:ext cx="1328656" cy="1247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2" h="21013" extrusionOk="0">
                <a:moveTo>
                  <a:pt x="21078" y="20369"/>
                </a:moveTo>
                <a:lnTo>
                  <a:pt x="21222" y="118"/>
                </a:lnTo>
                <a:lnTo>
                  <a:pt x="1091" y="0"/>
                </a:lnTo>
                <a:cubicBezTo>
                  <a:pt x="-378" y="2213"/>
                  <a:pt x="-371" y="5276"/>
                  <a:pt x="1160" y="7450"/>
                </a:cubicBezTo>
                <a:cubicBezTo>
                  <a:pt x="2879" y="9891"/>
                  <a:pt x="6018" y="10520"/>
                  <a:pt x="8144" y="12538"/>
                </a:cubicBezTo>
                <a:cubicBezTo>
                  <a:pt x="10065" y="14361"/>
                  <a:pt x="10966" y="17106"/>
                  <a:pt x="12890" y="18925"/>
                </a:cubicBezTo>
                <a:cubicBezTo>
                  <a:pt x="15125" y="21037"/>
                  <a:pt x="18314" y="21600"/>
                  <a:pt x="21078" y="20369"/>
                </a:cubicBezTo>
                <a:close/>
              </a:path>
            </a:pathLst>
          </a:custGeom>
          <a:solidFill>
            <a:srgbClr val="F2E9D5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solidFill>
                  <a:srgbClr val="F2E9D5"/>
                </a:solidFill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223" name="Shape 190"/>
          <p:cNvSpPr/>
          <p:nvPr/>
        </p:nvSpPr>
        <p:spPr>
          <a:xfrm>
            <a:off x="587375" y="387350"/>
            <a:ext cx="815975" cy="80645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0</a:t>
            </a:r>
            <a:r>
              <a:rPr kumimoji="0" lang="en-US" altLang="ko-KR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9</a:t>
            </a:r>
            <a:endParaRPr kumimoji="0" lang="en-US" altLang="ko-KR" sz="4600" b="0" i="0" u="none" strike="noStrike" kern="0" cap="none" spc="230" normalizeH="0" baseline="0">
              <a:solidFill>
                <a:srgbClr val="95765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4" name="Shape 191"/>
          <p:cNvSpPr/>
          <p:nvPr/>
        </p:nvSpPr>
        <p:spPr>
          <a:xfrm>
            <a:off x="1533343" y="451654"/>
            <a:ext cx="3501600" cy="687368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800" b="0" i="0" u="none" strike="noStrike" kern="0" cap="none" spc="190" normalizeH="0" baseline="0" dirty="0" err="1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코드리뷰</a:t>
            </a:r>
            <a:r>
              <a:rPr kumimoji="0" lang="en-US" altLang="ko-KR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-</a:t>
            </a:r>
            <a:r>
              <a:rPr kumimoji="0" lang="ko-KR" altLang="en-US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리뷰</a:t>
            </a:r>
            <a:endParaRPr kumimoji="0" lang="ko-KR" altLang="en-US" sz="3800" b="0" i="0" u="none" strike="noStrike" kern="0" cap="none" spc="190" normalizeH="0" baseline="0" dirty="0">
              <a:solidFill>
                <a:srgbClr val="95765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7375" y="1965866"/>
            <a:ext cx="5729054" cy="59551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68828" y="1965865"/>
            <a:ext cx="5441231" cy="59551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4050" y="1510658"/>
            <a:ext cx="2511425" cy="454667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none" lIns="50800" tIns="50800" rIns="50800" bIns="50800" anchor="ctr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rgbClr val="000000"/>
                </a:solidFill>
              </a:rPr>
              <a:t>ReviewBoardMapper</a:t>
            </a:r>
            <a:endParaRPr kumimoji="0" lang="ko-KR" altLang="en-US" sz="2000" b="1" i="0" u="none" strike="noStrike" cap="none" spc="0" normalizeH="0" baseline="0"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나눔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30975" y="1510658"/>
            <a:ext cx="2397125" cy="454667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none" lIns="50800" tIns="50800" rIns="50800" bIns="50800" anchor="ctr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rgbClr val="000000"/>
                </a:solidFill>
              </a:rPr>
              <a:t>ReviewBoardService</a:t>
            </a:r>
            <a:endParaRPr kumimoji="0" lang="ko-KR" altLang="en-US" sz="2000" b="1" i="0" u="none" strike="noStrike" cap="none" spc="0" normalizeH="0" baseline="0"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나눔고딕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7921941" y="8767209"/>
            <a:ext cx="2614497" cy="326949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none" lIns="50800" tIns="50800" rIns="50800" bIns="50800" anchor="ctr">
            <a:spAutoFit/>
          </a:bodyPr>
          <a:lstStyle/>
          <a:p>
            <a:pPr marL="0" marR="0" indent="0" algn="ctr" defTabSz="584200" rtl="0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나눔고딕"/>
              </a:rPr>
              <a:t>뷰 컨트롤러 모델을 </a:t>
            </a:r>
            <a:r>
              <a:rPr kumimoji="0" lang="ko-KR" altLang="en-US" sz="1400" b="0" i="0" u="none" strike="noStrike" cap="none" spc="0" normalizeH="0" baseline="0" dirty="0" err="1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나눔고딕"/>
              </a:rPr>
              <a:t>연결시켜줌</a:t>
            </a:r>
            <a:endParaRPr kumimoji="0" lang="ko-KR" altLang="en-US" sz="1400" b="0" i="0" u="none" strike="noStrike" cap="none" spc="0" normalizeH="0" baseline="0" dirty="0"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나눔고딕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1690201" y="8785759"/>
            <a:ext cx="3523400" cy="326949"/>
          </a:xfrm>
          <a:prstGeom prst="rect">
            <a:avLst/>
          </a:prstGeom>
          <a:noFill/>
          <a:ln w="12700" cap="flat" cmpd="sng" algn="ctr">
            <a:noFill/>
            <a:prstDash val="solid"/>
            <a:miter/>
            <a:headEnd w="med" len="med"/>
            <a:tailEnd w="med" len="med"/>
          </a:ln>
          <a:effectLst/>
          <a:sp3d/>
        </p:spPr>
        <p:txBody>
          <a:bodyPr rot="0" vert="horz" wrap="none" lIns="50800" tIns="50800" rIns="50800" bIns="50800" anchor="ctr">
            <a:spAutoFit/>
          </a:bodyPr>
          <a:lstStyle/>
          <a:p>
            <a:pPr marL="0" marR="0" indent="0" algn="ctr" defTabSz="584200" rtl="0" eaLnBrk="1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400" b="0" i="0" u="none" strike="noStrike" kern="0" cap="none" spc="0" normalizeH="0" baseline="0" dirty="0" err="1"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나눔고딕"/>
                <a:sym typeface="나눔고딕"/>
              </a:rPr>
              <a:t>DB에</a:t>
            </a:r>
            <a:r>
              <a:rPr kumimoji="0" lang="en-US" altLang="ko-KR" sz="1400" b="0" i="0" u="none" strike="noStrike" kern="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나눔고딕"/>
                <a:sym typeface="나눔고딕"/>
              </a:rPr>
              <a:t> </a:t>
            </a:r>
            <a:r>
              <a:rPr kumimoji="0" lang="en-US" altLang="ko-KR" sz="1400" b="0" i="0" u="none" strike="noStrike" kern="0" cap="none" spc="0" normalizeH="0" baseline="0" dirty="0" err="1"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나눔고딕"/>
                <a:sym typeface="나눔고딕"/>
              </a:rPr>
              <a:t>접근하여</a:t>
            </a:r>
            <a:r>
              <a:rPr kumimoji="0" lang="en-US" altLang="ko-KR" sz="1400" b="0" i="0" u="none" strike="noStrike" kern="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나눔고딕"/>
                <a:sym typeface="나눔고딕"/>
              </a:rPr>
              <a:t> </a:t>
            </a:r>
            <a:r>
              <a:rPr kumimoji="0" lang="en-US" altLang="ko-KR" sz="1400" b="0" i="0" u="none" strike="noStrike" kern="0" cap="none" spc="0" normalizeH="0" baseline="0" dirty="0" err="1"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나눔고딕"/>
                <a:sym typeface="나눔고딕"/>
              </a:rPr>
              <a:t>원하는</a:t>
            </a:r>
            <a:r>
              <a:rPr kumimoji="0" lang="en-US" altLang="ko-KR" sz="1400" b="0" i="0" u="none" strike="noStrike" kern="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나눔고딕"/>
                <a:sym typeface="나눔고딕"/>
              </a:rPr>
              <a:t> </a:t>
            </a:r>
            <a:r>
              <a:rPr kumimoji="0" lang="en-US" altLang="ko-KR" sz="1400" b="0" i="0" u="none" strike="noStrike" kern="0" cap="none" spc="0" normalizeH="0" baseline="0" dirty="0" err="1"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나눔고딕"/>
                <a:sym typeface="나눔고딕"/>
              </a:rPr>
              <a:t>데이터를</a:t>
            </a:r>
            <a:r>
              <a:rPr kumimoji="0" lang="en-US" altLang="ko-KR" sz="1400" b="0" i="0" u="none" strike="noStrike" kern="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나눔고딕"/>
                <a:sym typeface="나눔고딕"/>
              </a:rPr>
              <a:t> </a:t>
            </a:r>
            <a:r>
              <a:rPr kumimoji="0" lang="en-US" altLang="ko-KR" sz="1400" b="0" i="0" u="none" strike="noStrike" kern="0" cap="none" spc="0" normalizeH="0" baseline="0" dirty="0" err="1"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나눔고딕"/>
                <a:sym typeface="나눔고딕"/>
              </a:rPr>
              <a:t>가지고</a:t>
            </a:r>
            <a:r>
              <a:rPr kumimoji="0" lang="en-US" altLang="ko-KR" sz="1400" b="0" i="0" u="none" strike="noStrike" kern="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나눔고딕"/>
                <a:sym typeface="나눔고딕"/>
              </a:rPr>
              <a:t> </a:t>
            </a:r>
            <a:r>
              <a:rPr lang="ko-KR" altLang="en-US" sz="1400" dirty="0">
                <a:latin typeface="나눔고딕"/>
                <a:ea typeface="나눔고딕"/>
                <a:cs typeface="나눔고딕"/>
              </a:rPr>
              <a:t>옴</a:t>
            </a:r>
            <a:endParaRPr kumimoji="0" lang="en-US" altLang="ko-KR" sz="1400" b="0" i="0" u="none" strike="noStrike" kern="0" cap="none" spc="0" normalizeH="0" baseline="0" dirty="0">
              <a:solidFill>
                <a:srgbClr val="000000"/>
              </a:solidFill>
              <a:effectLst/>
              <a:uLnTx/>
              <a:uFillTx/>
              <a:latin typeface="나눔고딕"/>
              <a:ea typeface="나눔고딕"/>
              <a:cs typeface="나눔고딕"/>
              <a:sym typeface="나눔고딕"/>
            </a:endParaRPr>
          </a:p>
        </p:txBody>
      </p:sp>
      <p:cxnSp>
        <p:nvCxnSpPr>
          <p:cNvPr id="227" name="직선 화살표 연결선 226"/>
          <p:cNvCxnSpPr>
            <a:stCxn id="2" idx="2"/>
          </p:cNvCxnSpPr>
          <p:nvPr/>
        </p:nvCxnSpPr>
        <p:spPr>
          <a:xfrm rot="16200000" flipH="1">
            <a:off x="3045978" y="8326913"/>
            <a:ext cx="811848" cy="0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miter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228" name="직선 화살표 연결선 227"/>
          <p:cNvCxnSpPr>
            <a:stCxn id="6" idx="2"/>
          </p:cNvCxnSpPr>
          <p:nvPr/>
        </p:nvCxnSpPr>
        <p:spPr>
          <a:xfrm rot="16200000" flipH="1">
            <a:off x="8838874" y="8271558"/>
            <a:ext cx="701141" cy="0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miter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/>
        </p:nvSpPr>
        <p:spPr>
          <a:xfrm flipH="1">
            <a:off x="-45484" y="-66146"/>
            <a:ext cx="1328656" cy="1247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2" h="21013" extrusionOk="0">
                <a:moveTo>
                  <a:pt x="21078" y="20369"/>
                </a:moveTo>
                <a:lnTo>
                  <a:pt x="21222" y="118"/>
                </a:lnTo>
                <a:lnTo>
                  <a:pt x="1091" y="0"/>
                </a:lnTo>
                <a:cubicBezTo>
                  <a:pt x="-378" y="2213"/>
                  <a:pt x="-371" y="5276"/>
                  <a:pt x="1160" y="7450"/>
                </a:cubicBezTo>
                <a:cubicBezTo>
                  <a:pt x="2879" y="9891"/>
                  <a:pt x="6018" y="10520"/>
                  <a:pt x="8144" y="12538"/>
                </a:cubicBezTo>
                <a:cubicBezTo>
                  <a:pt x="10065" y="14361"/>
                  <a:pt x="10966" y="17106"/>
                  <a:pt x="12890" y="18925"/>
                </a:cubicBezTo>
                <a:cubicBezTo>
                  <a:pt x="15125" y="21037"/>
                  <a:pt x="18314" y="21600"/>
                  <a:pt x="21078" y="20369"/>
                </a:cubicBezTo>
                <a:close/>
              </a:path>
            </a:pathLst>
          </a:custGeom>
          <a:solidFill>
            <a:srgbClr val="F2E9D5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solidFill>
                  <a:srgbClr val="F2E9D5"/>
                </a:solidFill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223" name="Shape 190"/>
          <p:cNvSpPr/>
          <p:nvPr/>
        </p:nvSpPr>
        <p:spPr>
          <a:xfrm>
            <a:off x="587375" y="387350"/>
            <a:ext cx="815975" cy="80645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0</a:t>
            </a:r>
            <a:r>
              <a:rPr kumimoji="0" lang="en-US" altLang="ko-KR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9</a:t>
            </a:r>
            <a:endParaRPr kumimoji="0" lang="en-US" altLang="ko-KR" sz="4600" b="0" i="0" u="none" strike="noStrike" kern="0" cap="none" spc="230" normalizeH="0" baseline="0">
              <a:solidFill>
                <a:srgbClr val="95765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4" name="Shape 191"/>
          <p:cNvSpPr/>
          <p:nvPr/>
        </p:nvSpPr>
        <p:spPr>
          <a:xfrm>
            <a:off x="1533343" y="451654"/>
            <a:ext cx="3501600" cy="687368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800" b="0" i="0" u="none" strike="noStrike" kern="0" cap="none" spc="190" normalizeH="0" baseline="0" dirty="0" err="1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코드리뷰</a:t>
            </a:r>
            <a:r>
              <a:rPr kumimoji="0" lang="en-US" altLang="ko-KR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-</a:t>
            </a:r>
            <a:r>
              <a:rPr kumimoji="0" lang="ko-KR" altLang="en-US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리뷰</a:t>
            </a:r>
            <a:endParaRPr kumimoji="0" lang="ko-KR" altLang="en-US" sz="3800" b="0" i="0" u="none" strike="noStrike" kern="0" cap="none" spc="190" normalizeH="0" baseline="0" dirty="0">
              <a:solidFill>
                <a:srgbClr val="95765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7791" y="1770069"/>
            <a:ext cx="2139950" cy="463549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lvl="0">
              <a:defRPr/>
            </a:pPr>
            <a:r>
              <a:rPr lang="en-US" altLang="ko-KR" sz="2000" b="1" dirty="0" err="1">
                <a:solidFill>
                  <a:srgbClr val="000000"/>
                </a:solidFill>
              </a:rPr>
              <a:t>ReviewController</a:t>
            </a:r>
            <a:endParaRPr kumimoji="0" lang="ko-KR" altLang="en-US" sz="2000" b="1" i="0" u="none" strike="noStrike" cap="none" spc="0" normalizeH="0" baseline="0" dirty="0"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나눔고딕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7791" y="2171915"/>
            <a:ext cx="3974709" cy="3708186"/>
          </a:xfrm>
          <a:prstGeom prst="rect">
            <a:avLst/>
          </a:prstGeom>
        </p:spPr>
      </p:pic>
      <p:sp>
        <p:nvSpPr>
          <p:cNvPr id="231" name="직사각형 230"/>
          <p:cNvSpPr/>
          <p:nvPr/>
        </p:nvSpPr>
        <p:spPr>
          <a:xfrm>
            <a:off x="6680200" y="3304985"/>
            <a:ext cx="5968608" cy="8679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sz="1400" b="0" i="0" strike="noStrike" dirty="0" err="1">
                <a:solidFill>
                  <a:srgbClr val="555555">
                    <a:alpha val="100000"/>
                  </a:srgbClr>
                </a:solidFill>
                <a:latin typeface="나눔 고딕"/>
                <a:ea typeface="AppleSDGothicNeo"/>
              </a:rPr>
              <a:t>URL로</a:t>
            </a:r>
            <a:r>
              <a:rPr sz="1400" b="0" i="0" strike="noStrike" dirty="0">
                <a:solidFill>
                  <a:srgbClr val="555555">
                    <a:alpha val="100000"/>
                  </a:srgbClr>
                </a:solidFill>
                <a:latin typeface="나눔 고딕"/>
                <a:ea typeface="AppleSDGothicNeo"/>
              </a:rPr>
              <a:t> </a:t>
            </a:r>
            <a:r>
              <a:rPr sz="1400" b="0" i="0" strike="noStrike" dirty="0" err="1">
                <a:solidFill>
                  <a:srgbClr val="555555">
                    <a:alpha val="100000"/>
                  </a:srgbClr>
                </a:solidFill>
                <a:latin typeface="나눔 고딕"/>
                <a:ea typeface="AppleSDGothicNeo"/>
              </a:rPr>
              <a:t>요청이</a:t>
            </a:r>
            <a:r>
              <a:rPr sz="1400" b="0" i="0" strike="noStrike" dirty="0">
                <a:solidFill>
                  <a:srgbClr val="555555">
                    <a:alpha val="100000"/>
                  </a:srgbClr>
                </a:solidFill>
                <a:latin typeface="나눔 고딕"/>
                <a:ea typeface="AppleSDGothicNeo"/>
              </a:rPr>
              <a:t> </a:t>
            </a:r>
            <a:r>
              <a:rPr sz="1400" b="0" i="0" strike="noStrike" dirty="0" err="1">
                <a:solidFill>
                  <a:srgbClr val="555555">
                    <a:alpha val="100000"/>
                  </a:srgbClr>
                </a:solidFill>
                <a:latin typeface="나눔 고딕"/>
                <a:ea typeface="AppleSDGothicNeo"/>
              </a:rPr>
              <a:t>오면</a:t>
            </a:r>
            <a:r>
              <a:rPr sz="1400" b="0" i="0" strike="noStrike" dirty="0">
                <a:solidFill>
                  <a:srgbClr val="555555">
                    <a:alpha val="100000"/>
                  </a:srgbClr>
                </a:solidFill>
                <a:latin typeface="나눔 고딕"/>
                <a:ea typeface="AppleSDGothicNeo"/>
              </a:rPr>
              <a:t> </a:t>
            </a:r>
            <a:r>
              <a:rPr sz="1400" b="0" i="0" strike="noStrike" dirty="0" err="1">
                <a:solidFill>
                  <a:srgbClr val="555555">
                    <a:alpha val="100000"/>
                  </a:srgbClr>
                </a:solidFill>
                <a:latin typeface="나눔 고딕"/>
                <a:ea typeface="AppleSDGothicNeo"/>
              </a:rPr>
              <a:t>입력된</a:t>
            </a:r>
            <a:r>
              <a:rPr sz="1400" b="0" i="0" strike="noStrike" dirty="0">
                <a:solidFill>
                  <a:srgbClr val="555555">
                    <a:alpha val="100000"/>
                  </a:srgbClr>
                </a:solidFill>
                <a:latin typeface="나눔 고딕"/>
                <a:ea typeface="AppleSDGothicNeo"/>
              </a:rPr>
              <a:t> </a:t>
            </a:r>
            <a:r>
              <a:rPr sz="1400" b="0" i="0" strike="noStrike" dirty="0" err="1">
                <a:solidFill>
                  <a:srgbClr val="555555">
                    <a:alpha val="100000"/>
                  </a:srgbClr>
                </a:solidFill>
                <a:latin typeface="나눔 고딕"/>
                <a:ea typeface="AppleSDGothicNeo"/>
              </a:rPr>
              <a:t>정보를</a:t>
            </a:r>
            <a:r>
              <a:rPr sz="1400" b="0" i="0" strike="noStrike" dirty="0">
                <a:solidFill>
                  <a:srgbClr val="555555">
                    <a:alpha val="100000"/>
                  </a:srgbClr>
                </a:solidFill>
                <a:latin typeface="나눔 고딕"/>
                <a:ea typeface="AppleSDGothicNeo"/>
              </a:rPr>
              <a:t> </a:t>
            </a:r>
            <a:r>
              <a:rPr sz="1400" b="0" i="0" strike="noStrike" dirty="0" err="1">
                <a:solidFill>
                  <a:srgbClr val="555555">
                    <a:alpha val="100000"/>
                  </a:srgbClr>
                </a:solidFill>
                <a:latin typeface="나눔 고딕"/>
                <a:ea typeface="AppleSDGothicNeo"/>
              </a:rPr>
              <a:t>바탕으로</a:t>
            </a:r>
            <a:r>
              <a:rPr sz="1400" b="0" i="0" strike="noStrike" dirty="0">
                <a:solidFill>
                  <a:srgbClr val="555555">
                    <a:alpha val="100000"/>
                  </a:srgbClr>
                </a:solidFill>
                <a:latin typeface="나눔 고딕"/>
                <a:ea typeface="AppleSDGothicNeo"/>
              </a:rPr>
              <a:t> Member </a:t>
            </a:r>
            <a:r>
              <a:rPr sz="1400" b="0" i="0" strike="noStrike" dirty="0" err="1">
                <a:solidFill>
                  <a:srgbClr val="555555">
                    <a:alpha val="100000"/>
                  </a:srgbClr>
                </a:solidFill>
                <a:latin typeface="나눔 고딕"/>
                <a:ea typeface="AppleSDGothicNeo"/>
              </a:rPr>
              <a:t>객체를</a:t>
            </a:r>
            <a:r>
              <a:rPr sz="1400" b="0" i="0" strike="noStrike" dirty="0">
                <a:solidFill>
                  <a:srgbClr val="555555">
                    <a:alpha val="100000"/>
                  </a:srgbClr>
                </a:solidFill>
                <a:latin typeface="나눔 고딕"/>
                <a:ea typeface="AppleSDGothicNeo"/>
              </a:rPr>
              <a:t> </a:t>
            </a:r>
            <a:r>
              <a:rPr sz="1400" b="0" i="0" strike="noStrike" dirty="0" err="1">
                <a:solidFill>
                  <a:srgbClr val="555555">
                    <a:alpha val="100000"/>
                  </a:srgbClr>
                </a:solidFill>
                <a:latin typeface="나눔 고딕"/>
                <a:ea typeface="AppleSDGothicNeo"/>
              </a:rPr>
              <a:t>생성하고</a:t>
            </a:r>
            <a:r>
              <a:rPr sz="1400" b="0" i="0" strike="noStrike" dirty="0">
                <a:solidFill>
                  <a:srgbClr val="555555">
                    <a:alpha val="100000"/>
                  </a:srgbClr>
                </a:solidFill>
                <a:latin typeface="나눔 고딕"/>
                <a:ea typeface="AppleSDGothicNeo"/>
              </a:rPr>
              <a:t> </a:t>
            </a:r>
            <a:r>
              <a:rPr lang="en-US" altLang="ko-KR" sz="1400" b="0" i="0" strike="noStrike" dirty="0" err="1">
                <a:solidFill>
                  <a:srgbClr val="555555">
                    <a:alpha val="100000"/>
                  </a:srgbClr>
                </a:solidFill>
                <a:latin typeface="나눔 고딕"/>
                <a:ea typeface="AppleSDGothicNeo"/>
              </a:rPr>
              <a:t>Review</a:t>
            </a:r>
            <a:r>
              <a:rPr sz="1400" b="0" i="0" strike="noStrike" dirty="0" err="1">
                <a:solidFill>
                  <a:srgbClr val="555555">
                    <a:alpha val="100000"/>
                  </a:srgbClr>
                </a:solidFill>
                <a:latin typeface="나눔 고딕"/>
                <a:ea typeface="AppleSDGothicNeo"/>
              </a:rPr>
              <a:t>Repository에</a:t>
            </a:r>
            <a:r>
              <a:rPr sz="1400" b="0" i="0" strike="noStrike" dirty="0">
                <a:solidFill>
                  <a:srgbClr val="555555">
                    <a:alpha val="100000"/>
                  </a:srgbClr>
                </a:solidFill>
                <a:latin typeface="나눔 고딕"/>
                <a:ea typeface="AppleSDGothicNeo"/>
              </a:rPr>
              <a:t> </a:t>
            </a:r>
            <a:r>
              <a:rPr sz="1400" b="0" i="0" strike="noStrike" dirty="0" err="1">
                <a:solidFill>
                  <a:srgbClr val="555555">
                    <a:alpha val="100000"/>
                  </a:srgbClr>
                </a:solidFill>
                <a:latin typeface="나눔 고딕"/>
                <a:ea typeface="AppleSDGothicNeo"/>
              </a:rPr>
              <a:t>저장한</a:t>
            </a:r>
            <a:r>
              <a:rPr sz="1400" b="0" i="0" strike="noStrike" dirty="0">
                <a:solidFill>
                  <a:srgbClr val="555555">
                    <a:alpha val="100000"/>
                  </a:srgbClr>
                </a:solidFill>
                <a:latin typeface="나눔 고딕"/>
                <a:ea typeface="AppleSDGothicNeo"/>
              </a:rPr>
              <a:t> 후 </a:t>
            </a:r>
            <a:r>
              <a:rPr sz="1400" b="0" i="0" strike="noStrike" dirty="0" err="1">
                <a:solidFill>
                  <a:srgbClr val="555555">
                    <a:alpha val="100000"/>
                  </a:srgbClr>
                </a:solidFill>
                <a:latin typeface="나눔 고딕"/>
                <a:ea typeface="AppleSDGothicNeo"/>
              </a:rPr>
              <a:t>결과</a:t>
            </a:r>
            <a:r>
              <a:rPr sz="1400" b="0" i="0" strike="noStrike" dirty="0">
                <a:solidFill>
                  <a:srgbClr val="555555">
                    <a:alpha val="100000"/>
                  </a:srgbClr>
                </a:solidFill>
                <a:latin typeface="나눔 고딕"/>
                <a:ea typeface="AppleSDGothicNeo"/>
              </a:rPr>
              <a:t> </a:t>
            </a:r>
            <a:r>
              <a:rPr sz="1400" b="0" i="0" strike="noStrike" dirty="0" err="1">
                <a:solidFill>
                  <a:srgbClr val="555555">
                    <a:alpha val="100000"/>
                  </a:srgbClr>
                </a:solidFill>
                <a:latin typeface="나눔 고딕"/>
                <a:ea typeface="AppleSDGothicNeo"/>
              </a:rPr>
              <a:t>화면을</a:t>
            </a:r>
            <a:r>
              <a:rPr sz="1400" b="0" i="0" strike="noStrike" dirty="0">
                <a:solidFill>
                  <a:srgbClr val="555555">
                    <a:alpha val="100000"/>
                  </a:srgbClr>
                </a:solidFill>
                <a:latin typeface="나눔 고딕"/>
                <a:ea typeface="AppleSDGothicNeo"/>
              </a:rPr>
              <a:t> </a:t>
            </a:r>
            <a:r>
              <a:rPr sz="1400" b="0" i="0" strike="noStrike" dirty="0" err="1">
                <a:solidFill>
                  <a:srgbClr val="555555">
                    <a:alpha val="100000"/>
                  </a:srgbClr>
                </a:solidFill>
                <a:latin typeface="나눔 고딕"/>
                <a:ea typeface="AppleSDGothicNeo"/>
              </a:rPr>
              <a:t>호출하는</a:t>
            </a:r>
            <a:r>
              <a:rPr sz="1400" b="0" i="0" strike="noStrike" dirty="0">
                <a:solidFill>
                  <a:srgbClr val="555555">
                    <a:alpha val="100000"/>
                  </a:srgbClr>
                </a:solidFill>
                <a:latin typeface="나눔 고딕"/>
                <a:ea typeface="AppleSDGothicNeo"/>
              </a:rPr>
              <a:t> </a:t>
            </a:r>
            <a:r>
              <a:rPr sz="1400" b="0" i="0" strike="noStrike" dirty="0" err="1">
                <a:solidFill>
                  <a:srgbClr val="555555">
                    <a:alpha val="100000"/>
                  </a:srgbClr>
                </a:solidFill>
                <a:latin typeface="나눔 고딕"/>
                <a:ea typeface="AppleSDGothicNeo"/>
              </a:rPr>
              <a:t>컨트롤러</a:t>
            </a:r>
            <a:r>
              <a:rPr sz="1400" b="0" i="0" strike="noStrike" dirty="0">
                <a:solidFill>
                  <a:srgbClr val="555555">
                    <a:alpha val="100000"/>
                  </a:srgbClr>
                </a:solidFill>
                <a:latin typeface="나눔 고딕"/>
                <a:ea typeface="AppleSDGothicNeo"/>
              </a:rPr>
              <a:t> </a:t>
            </a:r>
            <a:r>
              <a:rPr lang="en-US" altLang="ko-KR" sz="1400" b="0" i="0" strike="noStrike" dirty="0" err="1">
                <a:solidFill>
                  <a:srgbClr val="555555">
                    <a:alpha val="100000"/>
                  </a:srgbClr>
                </a:solidFill>
                <a:latin typeface="나눔 고딕"/>
                <a:ea typeface="AppleSDGothicNeo"/>
              </a:rPr>
              <a:t>Review</a:t>
            </a:r>
            <a:r>
              <a:rPr sz="1400" b="0" i="0" strike="noStrike" dirty="0" err="1">
                <a:solidFill>
                  <a:srgbClr val="555555">
                    <a:alpha val="100000"/>
                  </a:srgbClr>
                </a:solidFill>
                <a:latin typeface="나눔 고딕"/>
                <a:ea typeface="AppleSDGothicNeo"/>
              </a:rPr>
              <a:t>Controller</a:t>
            </a:r>
            <a:r>
              <a:rPr lang="en-US" altLang="ko-KR" sz="1400" b="0" i="0" strike="noStrike" dirty="0">
                <a:solidFill>
                  <a:srgbClr val="555555">
                    <a:alpha val="100000"/>
                  </a:srgbClr>
                </a:solidFill>
                <a:latin typeface="나눔 고딕"/>
                <a:ea typeface="AppleSDGothicNeo"/>
              </a:rPr>
              <a:t> </a:t>
            </a:r>
            <a:r>
              <a:rPr lang="ko-KR" altLang="en-US" sz="1400" b="0" i="0" strike="noStrike" dirty="0">
                <a:solidFill>
                  <a:srgbClr val="555555">
                    <a:alpha val="100000"/>
                  </a:srgbClr>
                </a:solidFill>
                <a:latin typeface="나눔 고딕"/>
                <a:ea typeface="AppleSDGothicNeo"/>
              </a:rPr>
              <a:t>생성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91" y="5880101"/>
            <a:ext cx="5151112" cy="3738854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5938903" y="3611950"/>
            <a:ext cx="741297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5720654" y="7066350"/>
            <a:ext cx="741297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26" name="직사각형 25"/>
          <p:cNvSpPr/>
          <p:nvPr/>
        </p:nvSpPr>
        <p:spPr>
          <a:xfrm>
            <a:off x="6680200" y="6632385"/>
            <a:ext cx="5968608" cy="112646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ko-KR" sz="1400" dirty="0" err="1" smtClean="0">
                <a:solidFill>
                  <a:schemeClr val="tx1"/>
                </a:solidFill>
                <a:ea typeface="Menlo"/>
              </a:rPr>
              <a:t>Long</a:t>
            </a:r>
            <a:r>
              <a:rPr lang="ko-KR" altLang="ko-KR" sz="1400" dirty="0" err="1">
                <a:solidFill>
                  <a:schemeClr val="tx1"/>
                </a:solidFill>
                <a:ea typeface="Lato"/>
              </a:rPr>
              <a:t>클래스의</a:t>
            </a:r>
            <a:r>
              <a:rPr lang="ko-KR" altLang="ko-KR" sz="1400" dirty="0">
                <a:solidFill>
                  <a:schemeClr val="tx1"/>
                </a:solidFill>
                <a:ea typeface="Lato"/>
              </a:rPr>
              <a:t> 내장 메서드를 사용하여 숫자를 나타내는 </a:t>
            </a:r>
            <a:r>
              <a:rPr lang="ko-KR" altLang="ko-KR" sz="1400" dirty="0" err="1">
                <a:solidFill>
                  <a:schemeClr val="tx1"/>
                </a:solidFill>
                <a:ea typeface="Menlo"/>
              </a:rPr>
              <a:t>String</a:t>
            </a:r>
            <a:r>
              <a:rPr lang="ko-KR" altLang="ko-KR" sz="1400" dirty="0" err="1">
                <a:solidFill>
                  <a:schemeClr val="tx1"/>
                </a:solidFill>
                <a:ea typeface="Lato"/>
              </a:rPr>
              <a:t>을</a:t>
            </a:r>
            <a:r>
              <a:rPr lang="ko-KR" altLang="ko-KR" sz="1400" dirty="0">
                <a:solidFill>
                  <a:schemeClr val="tx1"/>
                </a:solidFill>
                <a:ea typeface="Lato"/>
              </a:rPr>
              <a:t> </a:t>
            </a:r>
            <a:r>
              <a:rPr lang="ko-KR" altLang="ko-KR" sz="1400" dirty="0" err="1">
                <a:solidFill>
                  <a:schemeClr val="tx1"/>
                </a:solidFill>
                <a:ea typeface="Menlo"/>
              </a:rPr>
              <a:t>Long</a:t>
            </a:r>
            <a:r>
              <a:rPr lang="ko-KR" altLang="ko-KR" sz="1400" dirty="0" err="1">
                <a:solidFill>
                  <a:schemeClr val="tx1"/>
                </a:solidFill>
                <a:ea typeface="Lato"/>
              </a:rPr>
              <a:t>으로</a:t>
            </a:r>
            <a:r>
              <a:rPr lang="ko-KR" altLang="ko-KR" sz="1400" dirty="0">
                <a:solidFill>
                  <a:schemeClr val="tx1"/>
                </a:solidFill>
                <a:ea typeface="Lato"/>
              </a:rPr>
              <a:t> </a:t>
            </a:r>
            <a:r>
              <a:rPr lang="ko-KR" altLang="ko-KR" sz="1400" dirty="0" smtClean="0">
                <a:solidFill>
                  <a:schemeClr val="tx1"/>
                </a:solidFill>
                <a:ea typeface="Lato"/>
              </a:rPr>
              <a:t>변환</a:t>
            </a:r>
            <a:endParaRPr lang="en-US" altLang="ko-KR" sz="1400" dirty="0">
              <a:solidFill>
                <a:schemeClr val="tx1"/>
              </a:solidFill>
              <a:ea typeface="Lato"/>
            </a:endParaRPr>
          </a:p>
          <a:p>
            <a:pPr lvl="0">
              <a:defRPr/>
            </a:pPr>
            <a:endParaRPr lang="en-US" altLang="ko-KR" sz="1400" dirty="0" smtClean="0">
              <a:solidFill>
                <a:schemeClr val="tx1"/>
              </a:solidFill>
              <a:ea typeface="AppleSDGothicNeo"/>
            </a:endParaRPr>
          </a:p>
          <a:p>
            <a:pPr>
              <a:defRPr/>
            </a:pPr>
            <a:r>
              <a:rPr lang="en-US" altLang="ko-KR" sz="1400" dirty="0" smtClean="0">
                <a:solidFill>
                  <a:schemeClr val="tx1"/>
                </a:solidFill>
                <a:ea typeface="AppleSDGothicNeo"/>
              </a:rPr>
              <a:t>Table </a:t>
            </a:r>
            <a:r>
              <a:rPr lang="en-US" altLang="ko-KR" sz="1400" dirty="0" err="1">
                <a:solidFill>
                  <a:schemeClr val="tx1"/>
                </a:solidFill>
                <a:ea typeface="AppleSDGothicNeo"/>
              </a:rPr>
              <a:t>review_no</a:t>
            </a:r>
            <a:r>
              <a:rPr lang="en-US" altLang="ko-KR" sz="1400" dirty="0">
                <a:solidFill>
                  <a:schemeClr val="tx1"/>
                </a:solidFill>
                <a:ea typeface="AppleSDGothicNeo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ea typeface="AppleSDGothicNeo"/>
              </a:rPr>
              <a:t>에 </a:t>
            </a:r>
            <a:r>
              <a:rPr lang="en-US" altLang="ko-KR" sz="1400" dirty="0">
                <a:solidFill>
                  <a:schemeClr val="tx1"/>
                </a:solidFill>
                <a:ea typeface="AppleSDGothicNeo"/>
              </a:rPr>
              <a:t>+1 </a:t>
            </a:r>
            <a:r>
              <a:rPr lang="ko-KR" altLang="en-US" sz="1400" dirty="0">
                <a:solidFill>
                  <a:schemeClr val="tx1"/>
                </a:solidFill>
                <a:ea typeface="AppleSDGothicNeo"/>
              </a:rPr>
              <a:t>증가되면서 번호 </a:t>
            </a:r>
            <a:r>
              <a:rPr lang="ko-KR" altLang="en-US" sz="1400" dirty="0" smtClean="0">
                <a:solidFill>
                  <a:schemeClr val="tx1"/>
                </a:solidFill>
                <a:ea typeface="AppleSDGothicNeo"/>
              </a:rPr>
              <a:t>생성</a:t>
            </a:r>
            <a:endParaRPr lang="ko-KR" altLang="en-US" sz="1400" b="0" i="0" strike="noStrike" dirty="0">
              <a:solidFill>
                <a:schemeClr val="tx1"/>
              </a:solidFill>
              <a:ea typeface="AppleSDGothicNeo"/>
            </a:endParaRPr>
          </a:p>
        </p:txBody>
      </p:sp>
    </p:spTree>
    <p:extLst>
      <p:ext uri="{BB962C8B-B14F-4D97-AF65-F5344CB8AC3E}">
        <p14:creationId xmlns:p14="http://schemas.microsoft.com/office/powerpoint/2010/main" val="252483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/>
        </p:nvSpPr>
        <p:spPr>
          <a:xfrm flipH="1">
            <a:off x="-45484" y="-66146"/>
            <a:ext cx="1328656" cy="1247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2" h="21013" extrusionOk="0">
                <a:moveTo>
                  <a:pt x="21078" y="20369"/>
                </a:moveTo>
                <a:lnTo>
                  <a:pt x="21222" y="118"/>
                </a:lnTo>
                <a:lnTo>
                  <a:pt x="1091" y="0"/>
                </a:lnTo>
                <a:cubicBezTo>
                  <a:pt x="-378" y="2213"/>
                  <a:pt x="-371" y="5276"/>
                  <a:pt x="1160" y="7450"/>
                </a:cubicBezTo>
                <a:cubicBezTo>
                  <a:pt x="2879" y="9891"/>
                  <a:pt x="6018" y="10520"/>
                  <a:pt x="8144" y="12538"/>
                </a:cubicBezTo>
                <a:cubicBezTo>
                  <a:pt x="10065" y="14361"/>
                  <a:pt x="10966" y="17106"/>
                  <a:pt x="12890" y="18925"/>
                </a:cubicBezTo>
                <a:cubicBezTo>
                  <a:pt x="15125" y="21037"/>
                  <a:pt x="18314" y="21600"/>
                  <a:pt x="21078" y="20369"/>
                </a:cubicBezTo>
                <a:close/>
              </a:path>
            </a:pathLst>
          </a:custGeom>
          <a:solidFill>
            <a:srgbClr val="F2E9D5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solidFill>
                  <a:srgbClr val="F2E9D5"/>
                </a:solidFill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604520" y="385425"/>
            <a:ext cx="785547" cy="825501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defRPr sz="4600" spc="230">
                <a:solidFill>
                  <a:srgbClr val="95765A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 lvl="0">
              <a:defRPr/>
            </a:pPr>
            <a:r>
              <a:rPr lang="ko-KR" altLang="en-US"/>
              <a:t>01</a:t>
            </a:r>
          </a:p>
        </p:txBody>
      </p:sp>
      <p:sp>
        <p:nvSpPr>
          <p:cNvPr id="343" name="Shape 343"/>
          <p:cNvSpPr/>
          <p:nvPr/>
        </p:nvSpPr>
        <p:spPr>
          <a:xfrm>
            <a:off x="1635125" y="454025"/>
            <a:ext cx="1092200" cy="682625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defRPr sz="3800" spc="190">
                <a:solidFill>
                  <a:srgbClr val="95765A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 lvl="0">
              <a:defRPr/>
            </a:pPr>
            <a:r>
              <a:rPr lang="ko-KR" altLang="en-US"/>
              <a:t>조원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6" t="4716" r="49867" b="48371"/>
          <a:stretch/>
        </p:blipFill>
        <p:spPr>
          <a:xfrm>
            <a:off x="4313766" y="3331795"/>
            <a:ext cx="1856688" cy="19488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92" t="50498" r="25901" b="2249"/>
          <a:stretch/>
        </p:blipFill>
        <p:spPr>
          <a:xfrm>
            <a:off x="6878107" y="3331795"/>
            <a:ext cx="1856688" cy="1948863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0" t="3285" r="26354" b="48103"/>
          <a:stretch/>
        </p:blipFill>
        <p:spPr>
          <a:xfrm>
            <a:off x="9442448" y="3331797"/>
            <a:ext cx="1856691" cy="19488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41" t="52606" r="1823" b="2521"/>
          <a:stretch/>
        </p:blipFill>
        <p:spPr>
          <a:xfrm>
            <a:off x="1749425" y="3331795"/>
            <a:ext cx="1856688" cy="1948863"/>
          </a:xfrm>
          <a:prstGeom prst="rect">
            <a:avLst/>
          </a:prstGeom>
        </p:spPr>
      </p:pic>
      <p:sp>
        <p:nvSpPr>
          <p:cNvPr id="29" name="Shape 338"/>
          <p:cNvSpPr/>
          <p:nvPr/>
        </p:nvSpPr>
        <p:spPr>
          <a:xfrm>
            <a:off x="2118796" y="2576357"/>
            <a:ext cx="1025922" cy="54579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1800"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rPr lang="ko-KR" altLang="en-US" sz="2400" b="1" dirty="0" err="1">
                <a:solidFill>
                  <a:srgbClr val="95765A"/>
                </a:solidFill>
                <a:latin typeface="Montserrat SemiBold"/>
                <a:ea typeface="Montserrat SemiBold"/>
                <a:cs typeface="Montserrat SemiBold"/>
              </a:rPr>
              <a:t>임다혜</a:t>
            </a:r>
            <a:endParaRPr lang="ko-KR" altLang="en-US" sz="2400" b="1" dirty="0">
              <a:solidFill>
                <a:srgbClr val="95765A"/>
              </a:solidFill>
              <a:latin typeface="Montserrat SemiBold"/>
              <a:ea typeface="Montserrat SemiBold"/>
              <a:cs typeface="Montserrat SemiBold"/>
            </a:endParaRPr>
          </a:p>
        </p:txBody>
      </p:sp>
      <p:sp>
        <p:nvSpPr>
          <p:cNvPr id="30" name="Shape 338"/>
          <p:cNvSpPr/>
          <p:nvPr/>
        </p:nvSpPr>
        <p:spPr>
          <a:xfrm>
            <a:off x="4686209" y="2576357"/>
            <a:ext cx="1025922" cy="54579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1800"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rPr lang="ko-KR" altLang="en-US" sz="2400" b="1" dirty="0" err="1">
                <a:solidFill>
                  <a:srgbClr val="95765A"/>
                </a:solidFill>
                <a:latin typeface="Montserrat SemiBold"/>
                <a:ea typeface="Montserrat SemiBold"/>
                <a:cs typeface="Montserrat SemiBold"/>
              </a:rPr>
              <a:t>홍진혁</a:t>
            </a:r>
            <a:endParaRPr lang="ko-KR" altLang="en-US" sz="2400" b="1" dirty="0">
              <a:solidFill>
                <a:srgbClr val="95765A"/>
              </a:solidFill>
              <a:latin typeface="Montserrat SemiBold"/>
              <a:ea typeface="Montserrat SemiBold"/>
              <a:cs typeface="Montserrat SemiBold"/>
            </a:endParaRPr>
          </a:p>
        </p:txBody>
      </p:sp>
      <p:sp>
        <p:nvSpPr>
          <p:cNvPr id="31" name="Shape 338"/>
          <p:cNvSpPr/>
          <p:nvPr/>
        </p:nvSpPr>
        <p:spPr>
          <a:xfrm>
            <a:off x="7253622" y="2576357"/>
            <a:ext cx="1025922" cy="54579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1800"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rPr lang="ko-KR" altLang="en-US" sz="2400" b="1" dirty="0">
                <a:solidFill>
                  <a:srgbClr val="95765A"/>
                </a:solidFill>
                <a:latin typeface="Montserrat SemiBold"/>
                <a:ea typeface="Montserrat SemiBold"/>
                <a:cs typeface="Montserrat SemiBold"/>
              </a:rPr>
              <a:t>이다혜</a:t>
            </a:r>
          </a:p>
        </p:txBody>
      </p:sp>
      <p:sp>
        <p:nvSpPr>
          <p:cNvPr id="32" name="Shape 338"/>
          <p:cNvSpPr/>
          <p:nvPr/>
        </p:nvSpPr>
        <p:spPr>
          <a:xfrm>
            <a:off x="9821036" y="2576357"/>
            <a:ext cx="1025922" cy="54579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1800"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rPr lang="ko-KR" altLang="en-US" sz="2400" b="1" dirty="0">
                <a:solidFill>
                  <a:srgbClr val="95765A"/>
                </a:solidFill>
                <a:latin typeface="Montserrat SemiBold"/>
                <a:ea typeface="Montserrat SemiBold"/>
                <a:cs typeface="Montserrat SemiBold"/>
              </a:rPr>
              <a:t>이재호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49425" y="5773813"/>
            <a:ext cx="1856688" cy="1579920"/>
          </a:xfrm>
          <a:prstGeom prst="rect">
            <a:avLst/>
          </a:prstGeom>
          <a:noFill/>
          <a:ln w="12700" cap="flat">
            <a:solidFill>
              <a:schemeClr val="accent3"/>
            </a:solidFill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ko-KR" altLang="en-US" dirty="0" err="1" smtClean="0">
                <a:solidFill>
                  <a:srgbClr val="000000"/>
                </a:solidFill>
              </a:rPr>
              <a:t>프론트엔드</a:t>
            </a:r>
            <a:endParaRPr lang="en-US" altLang="ko-KR" dirty="0" smtClean="0">
              <a:solidFill>
                <a:srgbClr val="000000"/>
              </a:solidFill>
            </a:endParaRPr>
          </a:p>
          <a:p>
            <a:pPr marL="0" marR="0" indent="0" algn="ctr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ko-KR" altLang="en-US" dirty="0" smtClean="0">
                <a:solidFill>
                  <a:srgbClr val="000000"/>
                </a:solidFill>
              </a:rPr>
              <a:t>다이어그램</a:t>
            </a:r>
            <a:endParaRPr lang="en-US" altLang="ko-KR" dirty="0" smtClean="0">
              <a:solidFill>
                <a:srgbClr val="000000"/>
              </a:solidFill>
            </a:endParaRPr>
          </a:p>
          <a:p>
            <a:pPr marL="0" marR="0" indent="0" algn="ctr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kumimoji="0" lang="ko-KR" altLang="en-US" sz="1600" b="0" i="0" u="none" strike="noStrike" cap="none" spc="0" normalizeH="0" baseline="0" dirty="0" err="1" smtClean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나눔고딕"/>
              </a:rPr>
              <a:t>찜하기</a:t>
            </a:r>
            <a:endParaRPr kumimoji="0" lang="en-US" altLang="ko-KR" sz="1600" b="0" i="0" u="none" strike="noStrike" cap="none" spc="0" normalizeH="0" baseline="0" dirty="0" smtClean="0"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나눔고딕"/>
            </a:endParaRPr>
          </a:p>
          <a:p>
            <a:pPr marL="0" marR="0" indent="0" algn="ctr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ko-KR" altLang="en-US" dirty="0" err="1" smtClean="0">
                <a:solidFill>
                  <a:srgbClr val="000000"/>
                </a:solidFill>
              </a:rPr>
              <a:t>노션</a:t>
            </a:r>
            <a:r>
              <a:rPr lang="en-US" altLang="ko-KR" dirty="0" smtClean="0">
                <a:solidFill>
                  <a:srgbClr val="000000"/>
                </a:solidFill>
              </a:rPr>
              <a:t>&amp;</a:t>
            </a:r>
            <a:r>
              <a:rPr lang="ko-KR" altLang="en-US" dirty="0" err="1" smtClean="0">
                <a:solidFill>
                  <a:srgbClr val="000000"/>
                </a:solidFill>
              </a:rPr>
              <a:t>깃허브</a:t>
            </a:r>
            <a:endParaRPr kumimoji="0" lang="ko-KR" altLang="en-US" sz="1600" b="0" i="0" u="none" strike="noStrike" cap="none" spc="0" normalizeH="0" baseline="0" dirty="0"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나눔고딕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366896" y="5773813"/>
            <a:ext cx="1856687" cy="1579920"/>
          </a:xfrm>
          <a:prstGeom prst="rect">
            <a:avLst/>
          </a:prstGeom>
          <a:noFill/>
          <a:ln w="12700" cap="flat">
            <a:solidFill>
              <a:schemeClr val="accent3"/>
            </a:solidFill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ko-KR" altLang="en-US" dirty="0" smtClean="0">
                <a:solidFill>
                  <a:srgbClr val="000000"/>
                </a:solidFill>
              </a:rPr>
              <a:t>장바구니</a:t>
            </a:r>
            <a:endParaRPr lang="en-US" altLang="ko-KR" dirty="0" smtClean="0">
              <a:solidFill>
                <a:srgbClr val="000000"/>
              </a:solidFill>
            </a:endParaRPr>
          </a:p>
          <a:p>
            <a:pPr marL="0" marR="0" indent="0" algn="ctr" defTabSz="5842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ko-KR" altLang="en-US" dirty="0" smtClean="0">
                <a:solidFill>
                  <a:srgbClr val="000000"/>
                </a:solidFill>
              </a:rPr>
              <a:t>다이어그램</a:t>
            </a:r>
            <a:endParaRPr lang="en-US" altLang="ko-KR" dirty="0" smtClean="0">
              <a:solidFill>
                <a:srgbClr val="000000"/>
              </a:solidFill>
            </a:endParaRPr>
          </a:p>
          <a:p>
            <a:pPr marL="0" marR="0" indent="0" algn="ctr" defTabSz="5842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kumimoji="0" lang="ko-KR" altLang="en-US" sz="1600" b="0" i="0" u="none" strike="noStrike" cap="none" spc="0" normalizeH="0" baseline="0" dirty="0" smtClean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나눔고딕"/>
              </a:rPr>
              <a:t>발표</a:t>
            </a:r>
            <a:endParaRPr kumimoji="0" lang="en-US" altLang="ko-KR" sz="1600" b="0" i="0" u="none" strike="noStrike" cap="none" spc="0" normalizeH="0" baseline="0" dirty="0" smtClean="0"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나눔고딕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744335" y="5773813"/>
            <a:ext cx="1856687" cy="1579920"/>
          </a:xfrm>
          <a:prstGeom prst="rect">
            <a:avLst/>
          </a:prstGeom>
          <a:noFill/>
          <a:ln w="12700" cap="flat">
            <a:solidFill>
              <a:schemeClr val="accent3"/>
            </a:solidFill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ko-KR" altLang="en-US" dirty="0" err="1" smtClean="0">
                <a:solidFill>
                  <a:srgbClr val="000000"/>
                </a:solidFill>
              </a:rPr>
              <a:t>프론트엔드</a:t>
            </a:r>
            <a:endParaRPr lang="en-US" altLang="ko-KR" dirty="0" smtClean="0">
              <a:solidFill>
                <a:srgbClr val="000000"/>
              </a:solidFill>
            </a:endParaRPr>
          </a:p>
          <a:p>
            <a:pPr marL="0" marR="0" indent="0" algn="ctr" defTabSz="5842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altLang="ko-KR" dirty="0" smtClean="0">
                <a:solidFill>
                  <a:srgbClr val="000000"/>
                </a:solidFill>
              </a:rPr>
              <a:t>PPT</a:t>
            </a:r>
          </a:p>
          <a:p>
            <a:pPr marL="0" marR="0" indent="0" algn="ctr" defTabSz="5842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ko-KR" altLang="en-US" dirty="0" smtClean="0">
                <a:solidFill>
                  <a:srgbClr val="000000"/>
                </a:solidFill>
              </a:rPr>
              <a:t>리뷰</a:t>
            </a:r>
            <a:endParaRPr lang="en-US" altLang="ko-KR" dirty="0" smtClean="0">
              <a:solidFill>
                <a:srgbClr val="0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487536" y="5773813"/>
            <a:ext cx="1856686" cy="1579920"/>
          </a:xfrm>
          <a:prstGeom prst="rect">
            <a:avLst/>
          </a:prstGeom>
          <a:noFill/>
          <a:ln w="12700" cap="flat">
            <a:solidFill>
              <a:schemeClr val="accent3"/>
            </a:solidFill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ko-KR" altLang="en-US" dirty="0" smtClean="0">
                <a:solidFill>
                  <a:srgbClr val="000000"/>
                </a:solidFill>
              </a:rPr>
              <a:t>스토리보드</a:t>
            </a:r>
            <a:endParaRPr lang="en-US" altLang="ko-KR" dirty="0" smtClean="0">
              <a:solidFill>
                <a:srgbClr val="000000"/>
              </a:solidFill>
            </a:endParaRPr>
          </a:p>
          <a:p>
            <a:pPr marL="0" marR="0" indent="0" algn="ctr" defTabSz="5842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ko-KR" altLang="en-US" dirty="0" smtClean="0">
                <a:solidFill>
                  <a:srgbClr val="000000"/>
                </a:solidFill>
              </a:rPr>
              <a:t>다이어그램</a:t>
            </a:r>
            <a:endParaRPr kumimoji="0" lang="en-US" altLang="ko-KR" sz="1600" b="0" i="0" u="none" strike="noStrike" cap="none" spc="0" normalizeH="0" baseline="0" dirty="0" smtClean="0"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나눔고딕"/>
            </a:endParaRPr>
          </a:p>
          <a:p>
            <a:pPr marL="0" marR="0" indent="0" algn="ctr" defTabSz="5842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kumimoji="0" lang="ko-KR" altLang="en-US" sz="1600" b="0" i="0" u="none" strike="noStrike" cap="none" spc="0" normalizeH="0" baseline="0" dirty="0" smtClean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나눔고딕"/>
              </a:rPr>
              <a:t>결제</a:t>
            </a:r>
            <a:endParaRPr kumimoji="0" lang="en-US" altLang="ko-KR" sz="1600" b="0" i="0" u="none" strike="noStrike" cap="none" spc="0" normalizeH="0" baseline="0" dirty="0" smtClean="0"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나눔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/>
        </p:nvSpPr>
        <p:spPr>
          <a:xfrm flipH="1">
            <a:off x="-45484" y="-66146"/>
            <a:ext cx="1328656" cy="1247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2" h="21013" extrusionOk="0">
                <a:moveTo>
                  <a:pt x="21078" y="20369"/>
                </a:moveTo>
                <a:lnTo>
                  <a:pt x="21222" y="118"/>
                </a:lnTo>
                <a:lnTo>
                  <a:pt x="1091" y="0"/>
                </a:lnTo>
                <a:cubicBezTo>
                  <a:pt x="-378" y="2213"/>
                  <a:pt x="-371" y="5276"/>
                  <a:pt x="1160" y="7450"/>
                </a:cubicBezTo>
                <a:cubicBezTo>
                  <a:pt x="2879" y="9891"/>
                  <a:pt x="6018" y="10520"/>
                  <a:pt x="8144" y="12538"/>
                </a:cubicBezTo>
                <a:cubicBezTo>
                  <a:pt x="10065" y="14361"/>
                  <a:pt x="10966" y="17106"/>
                  <a:pt x="12890" y="18925"/>
                </a:cubicBezTo>
                <a:cubicBezTo>
                  <a:pt x="15125" y="21037"/>
                  <a:pt x="18314" y="21600"/>
                  <a:pt x="21078" y="20369"/>
                </a:cubicBezTo>
                <a:close/>
              </a:path>
            </a:pathLst>
          </a:custGeom>
          <a:solidFill>
            <a:srgbClr val="F2E9D5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solidFill>
                  <a:srgbClr val="F2E9D5"/>
                </a:solidFill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223" name="Shape 190"/>
          <p:cNvSpPr/>
          <p:nvPr/>
        </p:nvSpPr>
        <p:spPr>
          <a:xfrm>
            <a:off x="587375" y="387350"/>
            <a:ext cx="815975" cy="80645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0</a:t>
            </a:r>
            <a:r>
              <a:rPr kumimoji="0" lang="en-US" altLang="ko-KR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9</a:t>
            </a:r>
          </a:p>
        </p:txBody>
      </p:sp>
      <p:sp>
        <p:nvSpPr>
          <p:cNvPr id="224" name="Shape 191"/>
          <p:cNvSpPr/>
          <p:nvPr/>
        </p:nvSpPr>
        <p:spPr>
          <a:xfrm>
            <a:off x="1533343" y="451654"/>
            <a:ext cx="3501600" cy="687368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800" b="0" i="0" u="none" strike="noStrike" kern="0" cap="none" spc="190" normalizeH="0" baseline="0" dirty="0" err="1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코드리뷰</a:t>
            </a:r>
            <a:r>
              <a:rPr kumimoji="0" lang="en-US" altLang="ko-KR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-</a:t>
            </a:r>
            <a:r>
              <a:rPr kumimoji="0" lang="ko-KR" altLang="en-US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리뷰</a:t>
            </a:r>
            <a:endParaRPr kumimoji="0" lang="ko-KR" altLang="en-US" sz="3800" b="0" i="0" u="none" strike="noStrike" kern="0" cap="none" spc="190" normalizeH="0" baseline="0" dirty="0">
              <a:solidFill>
                <a:srgbClr val="95765A"/>
              </a:solidFill>
              <a:effectLst/>
              <a:uLnTx/>
              <a:uFillTx/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36" b="74751"/>
          <a:stretch/>
        </p:blipFill>
        <p:spPr>
          <a:xfrm>
            <a:off x="587375" y="2018581"/>
            <a:ext cx="10934066" cy="17075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7" b="80571"/>
          <a:stretch/>
        </p:blipFill>
        <p:spPr>
          <a:xfrm>
            <a:off x="587376" y="4066588"/>
            <a:ext cx="10934066" cy="96874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270" b="35609"/>
          <a:stretch/>
        </p:blipFill>
        <p:spPr>
          <a:xfrm>
            <a:off x="274226" y="6888601"/>
            <a:ext cx="8105686" cy="21663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57427" y="5822919"/>
            <a:ext cx="2173672" cy="398058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kumimoji="0" lang="ko-KR" altLang="en-US" sz="1600" b="0" i="0" u="none" strike="noStrike" cap="none" spc="0" normalizeH="0" baseline="0" dirty="0" smtClean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나눔고딕"/>
              </a:rPr>
              <a:t>리뷰 작성 및 리뷰 </a:t>
            </a:r>
            <a:r>
              <a:rPr kumimoji="0" lang="ko-KR" altLang="en-US" sz="1400" b="0" i="0" u="none" strike="noStrike" cap="none" spc="0" normalizeH="0" baseline="0" dirty="0" smtClean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나눔고딕"/>
              </a:rPr>
              <a:t>삭제</a:t>
            </a:r>
            <a:endParaRPr kumimoji="0" lang="ko-KR" altLang="en-US" sz="1400" b="0" i="0" u="none" strike="noStrike" cap="none" spc="0" normalizeH="0" baseline="0" dirty="0"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나눔고딕"/>
            </a:endParaRPr>
          </a:p>
        </p:txBody>
      </p:sp>
      <p:cxnSp>
        <p:nvCxnSpPr>
          <p:cNvPr id="9" name="꺾인 연결선 8"/>
          <p:cNvCxnSpPr>
            <a:endCxn id="4" idx="1"/>
          </p:cNvCxnSpPr>
          <p:nvPr/>
        </p:nvCxnSpPr>
        <p:spPr>
          <a:xfrm>
            <a:off x="1283172" y="5375742"/>
            <a:ext cx="674255" cy="646206"/>
          </a:xfrm>
          <a:prstGeom prst="bentConnector3">
            <a:avLst>
              <a:gd name="adj1" fmla="val 1698"/>
            </a:avLst>
          </a:prstGeom>
          <a:noFill/>
          <a:ln w="25400" cap="flat">
            <a:solidFill>
              <a:srgbClr val="000000"/>
            </a:solidFill>
            <a:prstDash val="solid"/>
            <a:miter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8492647" y="8004132"/>
            <a:ext cx="977030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16" name="TextBox 15"/>
          <p:cNvSpPr txBox="1"/>
          <p:nvPr/>
        </p:nvSpPr>
        <p:spPr>
          <a:xfrm>
            <a:off x="9873554" y="7819565"/>
            <a:ext cx="1543692" cy="619657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kumimoji="0" lang="ko-KR" altLang="en-US" sz="1400" b="0" i="0" u="none" strike="noStrike" cap="none" spc="0" normalizeH="0" baseline="0" dirty="0" err="1" smtClean="0">
                <a:solidFill>
                  <a:srgbClr val="000000"/>
                </a:solidFill>
                <a:effectLst/>
                <a:uFillTx/>
                <a:sym typeface="나눔고딕"/>
              </a:rPr>
              <a:t>삭제시</a:t>
            </a:r>
            <a:r>
              <a:rPr kumimoji="0" lang="ko-KR" altLang="en-US" sz="1400" b="0" i="0" u="none" strike="noStrike" cap="none" spc="0" normalizeH="0" baseline="0" dirty="0" smtClean="0">
                <a:solidFill>
                  <a:srgbClr val="000000"/>
                </a:solidFill>
                <a:effectLst/>
                <a:uFillTx/>
                <a:sym typeface="나눔고딕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</a:rPr>
              <a:t>return</a:t>
            </a:r>
            <a:r>
              <a:rPr lang="ko-KR" altLang="en-US" sz="1400" dirty="0" smtClean="0">
                <a:solidFill>
                  <a:srgbClr val="000000"/>
                </a:solidFill>
              </a:rPr>
              <a:t>으로</a:t>
            </a:r>
            <a:endParaRPr lang="en-US" altLang="ko-KR" sz="1400" dirty="0" smtClean="0">
              <a:solidFill>
                <a:srgbClr val="000000"/>
              </a:solidFill>
            </a:endParaRPr>
          </a:p>
          <a:p>
            <a:pPr marL="0" marR="0" indent="0" algn="ctr" defTabSz="584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altLang="ko-KR" sz="1400" dirty="0" smtClean="0">
                <a:solidFill>
                  <a:srgbClr val="000000"/>
                </a:solidFill>
              </a:rPr>
              <a:t>List </a:t>
            </a:r>
            <a:r>
              <a:rPr lang="ko-KR" altLang="en-US" sz="1400" dirty="0" smtClean="0">
                <a:solidFill>
                  <a:srgbClr val="000000"/>
                </a:solidFill>
              </a:rPr>
              <a:t>출력</a:t>
            </a:r>
            <a:endParaRPr kumimoji="0" lang="ko-KR" altLang="en-US" sz="1400" b="0" i="0" u="none" strike="noStrike" cap="none" spc="0" normalizeH="0" baseline="0" dirty="0">
              <a:solidFill>
                <a:srgbClr val="000000"/>
              </a:solidFill>
              <a:effectLst/>
              <a:uFillTx/>
              <a:sym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69484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/>
        </p:nvSpPr>
        <p:spPr>
          <a:xfrm flipH="1">
            <a:off x="-45484" y="-66146"/>
            <a:ext cx="1328656" cy="1247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2" h="21013" extrusionOk="0">
                <a:moveTo>
                  <a:pt x="21078" y="20369"/>
                </a:moveTo>
                <a:lnTo>
                  <a:pt x="21222" y="118"/>
                </a:lnTo>
                <a:lnTo>
                  <a:pt x="1091" y="0"/>
                </a:lnTo>
                <a:cubicBezTo>
                  <a:pt x="-378" y="2213"/>
                  <a:pt x="-371" y="5276"/>
                  <a:pt x="1160" y="7450"/>
                </a:cubicBezTo>
                <a:cubicBezTo>
                  <a:pt x="2879" y="9891"/>
                  <a:pt x="6018" y="10520"/>
                  <a:pt x="8144" y="12538"/>
                </a:cubicBezTo>
                <a:cubicBezTo>
                  <a:pt x="10065" y="14361"/>
                  <a:pt x="10966" y="17106"/>
                  <a:pt x="12890" y="18925"/>
                </a:cubicBezTo>
                <a:cubicBezTo>
                  <a:pt x="15125" y="21037"/>
                  <a:pt x="18314" y="21600"/>
                  <a:pt x="21078" y="20369"/>
                </a:cubicBezTo>
                <a:close/>
              </a:path>
            </a:pathLst>
          </a:custGeom>
          <a:solidFill>
            <a:srgbClr val="F2E9D5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solidFill>
                  <a:srgbClr val="F2E9D5"/>
                </a:solidFill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223" name="Shape 190"/>
          <p:cNvSpPr/>
          <p:nvPr/>
        </p:nvSpPr>
        <p:spPr>
          <a:xfrm>
            <a:off x="587375" y="387350"/>
            <a:ext cx="815975" cy="80645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0</a:t>
            </a:r>
            <a:r>
              <a:rPr kumimoji="0" lang="en-US" altLang="ko-KR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9</a:t>
            </a:r>
            <a:endParaRPr kumimoji="0" lang="en-US" altLang="ko-KR" sz="4600" b="0" i="0" u="none" strike="noStrike" kern="0" cap="none" spc="230" normalizeH="0" baseline="0">
              <a:solidFill>
                <a:srgbClr val="95765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4" name="Shape 191"/>
          <p:cNvSpPr/>
          <p:nvPr/>
        </p:nvSpPr>
        <p:spPr>
          <a:xfrm>
            <a:off x="1533343" y="451654"/>
            <a:ext cx="3501600" cy="687368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800" b="0" i="0" u="none" strike="noStrike" kern="0" cap="none" spc="190" normalizeH="0" baseline="0" dirty="0" err="1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코드리뷰</a:t>
            </a:r>
            <a:r>
              <a:rPr kumimoji="0" lang="en-US" altLang="ko-KR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-</a:t>
            </a:r>
            <a:r>
              <a:rPr kumimoji="0" lang="ko-KR" altLang="en-US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리뷰</a:t>
            </a:r>
            <a:endParaRPr kumimoji="0" lang="ko-KR" altLang="en-US" sz="3800" b="0" i="0" u="none" strike="noStrike" kern="0" cap="none" spc="190" normalizeH="0" baseline="0" dirty="0">
              <a:solidFill>
                <a:srgbClr val="95765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1650" y="1519929"/>
            <a:ext cx="2911475" cy="454921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none" lIns="50800" tIns="50800" rIns="50800" bIns="50800" anchor="ctr">
            <a:spAutoFit/>
          </a:bodyPr>
          <a:lstStyle/>
          <a:p>
            <a:pPr lvl="0">
              <a:defRPr/>
            </a:pPr>
            <a:r>
              <a:rPr lang="en-US" altLang="ko-KR" sz="2000" b="1" dirty="0" err="1">
                <a:solidFill>
                  <a:srgbClr val="000000"/>
                </a:solidFill>
              </a:rPr>
              <a:t>ReviewBoardServiceImpl</a:t>
            </a:r>
            <a:endParaRPr kumimoji="0" lang="ko-KR" altLang="en-US" sz="2000" b="1" i="0" u="none" strike="noStrike" cap="none" spc="0" normalizeH="0" baseline="0" dirty="0"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나눔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7375" y="2167189"/>
            <a:ext cx="5815029" cy="63817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02404" y="2167189"/>
            <a:ext cx="6319970" cy="6381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/>
        </p:nvSpPr>
        <p:spPr>
          <a:xfrm flipH="1">
            <a:off x="-45484" y="-66146"/>
            <a:ext cx="1328656" cy="1247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2" h="21013" extrusionOk="0">
                <a:moveTo>
                  <a:pt x="21078" y="20369"/>
                </a:moveTo>
                <a:lnTo>
                  <a:pt x="21222" y="118"/>
                </a:lnTo>
                <a:lnTo>
                  <a:pt x="1091" y="0"/>
                </a:lnTo>
                <a:cubicBezTo>
                  <a:pt x="-378" y="2213"/>
                  <a:pt x="-371" y="5276"/>
                  <a:pt x="1160" y="7450"/>
                </a:cubicBezTo>
                <a:cubicBezTo>
                  <a:pt x="2879" y="9891"/>
                  <a:pt x="6018" y="10520"/>
                  <a:pt x="8144" y="12538"/>
                </a:cubicBezTo>
                <a:cubicBezTo>
                  <a:pt x="10065" y="14361"/>
                  <a:pt x="10966" y="17106"/>
                  <a:pt x="12890" y="18925"/>
                </a:cubicBezTo>
                <a:cubicBezTo>
                  <a:pt x="15125" y="21037"/>
                  <a:pt x="18314" y="21600"/>
                  <a:pt x="21078" y="20369"/>
                </a:cubicBezTo>
                <a:close/>
              </a:path>
            </a:pathLst>
          </a:custGeom>
          <a:solidFill>
            <a:srgbClr val="F2E9D5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solidFill>
                  <a:srgbClr val="F2E9D5"/>
                </a:solidFill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223" name="Shape 190"/>
          <p:cNvSpPr/>
          <p:nvPr/>
        </p:nvSpPr>
        <p:spPr>
          <a:xfrm>
            <a:off x="587375" y="387350"/>
            <a:ext cx="815975" cy="80645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0</a:t>
            </a:r>
            <a:r>
              <a:rPr kumimoji="0" lang="en-US" altLang="ko-KR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9</a:t>
            </a:r>
            <a:endParaRPr kumimoji="0" lang="en-US" altLang="ko-KR" sz="4600" b="0" i="0" u="none" strike="noStrike" kern="0" cap="none" spc="230" normalizeH="0" baseline="0">
              <a:solidFill>
                <a:srgbClr val="95765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4" name="Shape 191"/>
          <p:cNvSpPr/>
          <p:nvPr/>
        </p:nvSpPr>
        <p:spPr>
          <a:xfrm>
            <a:off x="1533343" y="451654"/>
            <a:ext cx="3501600" cy="687368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800" b="0" i="0" u="none" strike="noStrike" kern="0" cap="none" spc="190" normalizeH="0" baseline="0" dirty="0" err="1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코드리뷰</a:t>
            </a:r>
            <a:r>
              <a:rPr kumimoji="0" lang="en-US" altLang="ko-KR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-</a:t>
            </a:r>
            <a:r>
              <a:rPr kumimoji="0" lang="ko-KR" altLang="en-US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리뷰</a:t>
            </a:r>
            <a:endParaRPr kumimoji="0" lang="ko-KR" altLang="en-US" sz="3800" b="0" i="0" u="none" strike="noStrike" kern="0" cap="none" spc="190" normalizeH="0" baseline="0" dirty="0">
              <a:solidFill>
                <a:srgbClr val="95765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7375" y="2063384"/>
            <a:ext cx="8465185" cy="6856624"/>
          </a:xfrm>
          <a:prstGeom prst="rect">
            <a:avLst/>
          </a:prstGeom>
        </p:spPr>
      </p:pic>
      <p:sp>
        <p:nvSpPr>
          <p:cNvPr id="225" name="TextBox 224"/>
          <p:cNvSpPr txBox="1"/>
          <p:nvPr/>
        </p:nvSpPr>
        <p:spPr>
          <a:xfrm>
            <a:off x="10312400" y="5208914"/>
            <a:ext cx="2263732" cy="585481"/>
          </a:xfrm>
          <a:prstGeom prst="rect">
            <a:avLst/>
          </a:prstGeom>
          <a:noFill/>
          <a:ln w="12700" cap="flat" cmpd="sng" algn="ctr">
            <a:noFill/>
            <a:prstDash val="solid"/>
            <a:miter/>
            <a:headEnd w="med" len="med"/>
            <a:tailEnd w="med" len="med"/>
          </a:ln>
          <a:effectLst/>
          <a:sp3d/>
        </p:spPr>
        <p:txBody>
          <a:bodyPr rot="0" vert="horz" wrap="square" lIns="50800" tIns="50800" rIns="50800" bIns="50800" anchor="ctr">
            <a:spAutoFit/>
          </a:bodyPr>
          <a:lstStyle/>
          <a:p>
            <a:pPr marL="0" marR="0" indent="0" algn="ctr" defTabSz="584200" rtl="0" eaLnBrk="1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나눔고딕"/>
                <a:sym typeface="나눔고딕"/>
              </a:rPr>
              <a:t>책에 따라서 댓글을</a:t>
            </a:r>
          </a:p>
          <a:p>
            <a:pPr marL="0" marR="0" indent="0" algn="ctr" defTabSz="584200" rtl="0" eaLnBrk="1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나눔고딕"/>
                <a:sym typeface="나눔고딕"/>
              </a:rPr>
              <a:t>생성함</a:t>
            </a:r>
          </a:p>
        </p:txBody>
      </p:sp>
      <p:cxnSp>
        <p:nvCxnSpPr>
          <p:cNvPr id="4" name="직선 화살표 연결선 3"/>
          <p:cNvCxnSpPr>
            <a:stCxn id="2" idx="3"/>
          </p:cNvCxnSpPr>
          <p:nvPr/>
        </p:nvCxnSpPr>
        <p:spPr>
          <a:xfrm>
            <a:off x="9052560" y="5491696"/>
            <a:ext cx="1143626" cy="9959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9" name="TextBox 8"/>
          <p:cNvSpPr txBox="1"/>
          <p:nvPr/>
        </p:nvSpPr>
        <p:spPr>
          <a:xfrm>
            <a:off x="587375" y="1627355"/>
            <a:ext cx="1463542" cy="423129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none" lIns="50800" tIns="50800" rIns="50800" bIns="50800" anchor="ctr">
            <a:spAutoFit/>
          </a:bodyPr>
          <a:lstStyle/>
          <a:p>
            <a:pPr lvl="0">
              <a:defRPr/>
            </a:pPr>
            <a:r>
              <a:rPr lang="en-US" altLang="ko-KR" sz="2000" b="1" dirty="0" err="1">
                <a:solidFill>
                  <a:srgbClr val="000000"/>
                </a:solidFill>
              </a:rPr>
              <a:t>B</a:t>
            </a:r>
            <a:r>
              <a:rPr lang="en-US" altLang="ko-KR" sz="2000" b="1" dirty="0" err="1" smtClean="0">
                <a:solidFill>
                  <a:srgbClr val="000000"/>
                </a:solidFill>
              </a:rPr>
              <a:t>ook_detail</a:t>
            </a:r>
            <a:endParaRPr kumimoji="0" lang="ko-KR" altLang="en-US" sz="2000" b="1" i="0" u="none" strike="noStrike" cap="none" spc="0" normalizeH="0" baseline="0" dirty="0"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나눔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/>
        </p:nvSpPr>
        <p:spPr>
          <a:xfrm flipH="1">
            <a:off x="-45484" y="-66146"/>
            <a:ext cx="1328656" cy="1247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2" h="21013" extrusionOk="0">
                <a:moveTo>
                  <a:pt x="21078" y="20369"/>
                </a:moveTo>
                <a:lnTo>
                  <a:pt x="21222" y="118"/>
                </a:lnTo>
                <a:lnTo>
                  <a:pt x="1091" y="0"/>
                </a:lnTo>
                <a:cubicBezTo>
                  <a:pt x="-378" y="2213"/>
                  <a:pt x="-371" y="5276"/>
                  <a:pt x="1160" y="7450"/>
                </a:cubicBezTo>
                <a:cubicBezTo>
                  <a:pt x="2879" y="9891"/>
                  <a:pt x="6018" y="10520"/>
                  <a:pt x="8144" y="12538"/>
                </a:cubicBezTo>
                <a:cubicBezTo>
                  <a:pt x="10065" y="14361"/>
                  <a:pt x="10966" y="17106"/>
                  <a:pt x="12890" y="18925"/>
                </a:cubicBezTo>
                <a:cubicBezTo>
                  <a:pt x="15125" y="21037"/>
                  <a:pt x="18314" y="21600"/>
                  <a:pt x="21078" y="20369"/>
                </a:cubicBezTo>
                <a:close/>
              </a:path>
            </a:pathLst>
          </a:custGeom>
          <a:solidFill>
            <a:srgbClr val="F2E9D5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solidFill>
                  <a:srgbClr val="F2E9D5"/>
                </a:solidFill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223" name="Shape 190"/>
          <p:cNvSpPr/>
          <p:nvPr/>
        </p:nvSpPr>
        <p:spPr>
          <a:xfrm>
            <a:off x="587375" y="387350"/>
            <a:ext cx="815975" cy="80645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0</a:t>
            </a:r>
            <a:r>
              <a:rPr kumimoji="0" lang="en-US" altLang="ko-KR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9</a:t>
            </a:r>
            <a:endParaRPr kumimoji="0" lang="en-US" altLang="ko-KR" sz="4600" b="0" i="0" u="none" strike="noStrike" kern="0" cap="none" spc="230" normalizeH="0" baseline="0">
              <a:solidFill>
                <a:srgbClr val="95765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4" name="Shape 191"/>
          <p:cNvSpPr/>
          <p:nvPr/>
        </p:nvSpPr>
        <p:spPr>
          <a:xfrm>
            <a:off x="1533343" y="451654"/>
            <a:ext cx="3501600" cy="687368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800" b="0" i="0" u="none" strike="noStrike" kern="0" cap="none" spc="190" normalizeH="0" baseline="0" dirty="0" err="1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코드리뷰</a:t>
            </a:r>
            <a:r>
              <a:rPr kumimoji="0" lang="en-US" altLang="ko-KR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-</a:t>
            </a:r>
            <a:r>
              <a:rPr kumimoji="0" lang="ko-KR" altLang="en-US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리뷰</a:t>
            </a:r>
            <a:endParaRPr kumimoji="0" lang="ko-KR" altLang="en-US" sz="3800" b="0" i="0" u="none" strike="noStrike" kern="0" cap="none" spc="190" normalizeH="0" baseline="0" dirty="0">
              <a:solidFill>
                <a:srgbClr val="95765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7373" y="1647296"/>
            <a:ext cx="8465185" cy="42005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7374" y="6064991"/>
            <a:ext cx="8465185" cy="2678959"/>
          </a:xfrm>
          <a:prstGeom prst="rect">
            <a:avLst/>
          </a:prstGeom>
        </p:spPr>
      </p:pic>
      <p:sp>
        <p:nvSpPr>
          <p:cNvPr id="225" name="TextBox 224"/>
          <p:cNvSpPr txBox="1"/>
          <p:nvPr/>
        </p:nvSpPr>
        <p:spPr>
          <a:xfrm>
            <a:off x="10186756" y="3454818"/>
            <a:ext cx="2494273" cy="585481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none" lIns="50800" tIns="50800" rIns="50800" bIns="50800" anchor="ctr">
            <a:spAutoFit/>
          </a:bodyPr>
          <a:lstStyle/>
          <a:p>
            <a:pPr marL="0" marR="0" indent="0" algn="ctr" defTabSz="584200" rtl="0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나눔고딕"/>
              </a:rPr>
              <a:t>리뷰 댓글 리스트를 출력해 줌</a:t>
            </a:r>
          </a:p>
          <a:p>
            <a:pPr marL="0" marR="0" indent="0" algn="ctr" defTabSz="584200" rtl="0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4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나눔고딕"/>
              </a:rPr>
              <a:t>(</a:t>
            </a:r>
            <a:r>
              <a:rPr kumimoji="0" lang="ko-KR" altLang="en-US" sz="1400" b="0" i="0" u="none" strike="noStrike" cap="none" spc="0" normalizeH="0" baseline="0" dirty="0" err="1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나눔고딕"/>
              </a:rPr>
              <a:t>리뷰순서</a:t>
            </a:r>
            <a:r>
              <a:rPr kumimoji="0" lang="en-US" altLang="ko-KR" sz="14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나눔고딕"/>
              </a:rPr>
              <a:t>,</a:t>
            </a:r>
            <a:r>
              <a:rPr kumimoji="0" lang="ko-KR" altLang="en-US" sz="14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나눔고딕"/>
              </a:rPr>
              <a:t>아이디</a:t>
            </a:r>
            <a:r>
              <a:rPr kumimoji="0" lang="en-US" altLang="ko-KR" sz="14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나눔고딕"/>
              </a:rPr>
              <a:t>,</a:t>
            </a:r>
            <a:r>
              <a:rPr kumimoji="0" lang="ko-KR" altLang="en-US" sz="14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나눔고딕"/>
              </a:rPr>
              <a:t>내용</a:t>
            </a:r>
            <a:r>
              <a:rPr kumimoji="0" lang="en-US" altLang="ko-KR" sz="14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나눔고딕"/>
              </a:rPr>
              <a:t>)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10121030" y="7263259"/>
            <a:ext cx="2143690" cy="585481"/>
          </a:xfrm>
          <a:prstGeom prst="rect">
            <a:avLst/>
          </a:prstGeom>
          <a:noFill/>
          <a:ln w="12700" cap="flat" cmpd="sng" algn="ctr">
            <a:noFill/>
            <a:prstDash val="solid"/>
            <a:miter/>
            <a:headEnd w="med" len="med"/>
            <a:tailEnd w="med" len="med"/>
          </a:ln>
          <a:effectLst/>
          <a:sp3d/>
        </p:spPr>
        <p:txBody>
          <a:bodyPr rot="0" vert="horz" wrap="square" lIns="50800" tIns="50800" rIns="50800" bIns="50800" anchor="ctr">
            <a:spAutoFit/>
          </a:bodyPr>
          <a:lstStyle/>
          <a:p>
            <a:pPr marL="0" marR="0" indent="0" algn="ctr" defTabSz="584200" rtl="0" eaLnBrk="1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나눔고딕"/>
                <a:sym typeface="나눔고딕"/>
              </a:rPr>
              <a:t>책 번호에 들어있는 데이터를 삭제 해 줌</a:t>
            </a:r>
          </a:p>
        </p:txBody>
      </p:sp>
      <p:cxnSp>
        <p:nvCxnSpPr>
          <p:cNvPr id="4" name="직선 화살표 연결선 3"/>
          <p:cNvCxnSpPr>
            <a:stCxn id="2" idx="3"/>
          </p:cNvCxnSpPr>
          <p:nvPr/>
        </p:nvCxnSpPr>
        <p:spPr>
          <a:xfrm flipV="1">
            <a:off x="9052558" y="3745282"/>
            <a:ext cx="817952" cy="2277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7" name="직선 화살표 연결선 6"/>
          <p:cNvCxnSpPr>
            <a:stCxn id="6" idx="3"/>
          </p:cNvCxnSpPr>
          <p:nvPr/>
        </p:nvCxnSpPr>
        <p:spPr>
          <a:xfrm>
            <a:off x="9052559" y="7404471"/>
            <a:ext cx="730268" cy="10937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/>
        </p:nvSpPr>
        <p:spPr>
          <a:xfrm flipH="1">
            <a:off x="-45484" y="-66146"/>
            <a:ext cx="1328656" cy="1247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2" h="21013" extrusionOk="0">
                <a:moveTo>
                  <a:pt x="21078" y="20369"/>
                </a:moveTo>
                <a:lnTo>
                  <a:pt x="21222" y="118"/>
                </a:lnTo>
                <a:lnTo>
                  <a:pt x="1091" y="0"/>
                </a:lnTo>
                <a:cubicBezTo>
                  <a:pt x="-378" y="2213"/>
                  <a:pt x="-371" y="5276"/>
                  <a:pt x="1160" y="7450"/>
                </a:cubicBezTo>
                <a:cubicBezTo>
                  <a:pt x="2879" y="9891"/>
                  <a:pt x="6018" y="10520"/>
                  <a:pt x="8144" y="12538"/>
                </a:cubicBezTo>
                <a:cubicBezTo>
                  <a:pt x="10065" y="14361"/>
                  <a:pt x="10966" y="17106"/>
                  <a:pt x="12890" y="18925"/>
                </a:cubicBezTo>
                <a:cubicBezTo>
                  <a:pt x="15125" y="21037"/>
                  <a:pt x="18314" y="21600"/>
                  <a:pt x="21078" y="20369"/>
                </a:cubicBezTo>
                <a:close/>
              </a:path>
            </a:pathLst>
          </a:custGeom>
          <a:solidFill>
            <a:srgbClr val="F2E9D5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solidFill>
                  <a:srgbClr val="F2E9D5"/>
                </a:solidFill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223" name="Shape 190"/>
          <p:cNvSpPr/>
          <p:nvPr/>
        </p:nvSpPr>
        <p:spPr>
          <a:xfrm>
            <a:off x="587375" y="387350"/>
            <a:ext cx="815975" cy="80645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0</a:t>
            </a:r>
            <a:r>
              <a:rPr kumimoji="0" lang="en-US" altLang="ko-KR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9</a:t>
            </a:r>
            <a:endParaRPr kumimoji="0" lang="en-US" altLang="ko-KR" sz="4600" b="0" i="0" u="none" strike="noStrike" kern="0" cap="none" spc="230" normalizeH="0" baseline="0">
              <a:solidFill>
                <a:srgbClr val="95765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4" name="Shape 191"/>
          <p:cNvSpPr/>
          <p:nvPr/>
        </p:nvSpPr>
        <p:spPr>
          <a:xfrm>
            <a:off x="1533343" y="451654"/>
            <a:ext cx="4013278" cy="687368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800" b="0" i="0" u="none" strike="noStrike" kern="0" cap="none" spc="190" normalizeH="0" baseline="0" dirty="0" err="1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코드리뷰</a:t>
            </a:r>
            <a:r>
              <a:rPr kumimoji="0" lang="en-US" altLang="ko-KR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-</a:t>
            </a:r>
            <a:r>
              <a:rPr kumimoji="0" lang="ko-KR" altLang="en-US" sz="3800" b="0" i="0" u="none" strike="noStrike" kern="0" cap="none" spc="190" normalizeH="0" baseline="0" dirty="0" err="1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찜하기</a:t>
            </a:r>
            <a:endParaRPr kumimoji="0" lang="ko-KR" altLang="en-US" sz="3800" b="0" i="0" u="none" strike="noStrike" kern="0" cap="none" spc="190" normalizeH="0" baseline="0" dirty="0">
              <a:solidFill>
                <a:srgbClr val="95765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7" name="TextBox 4"/>
          <p:cNvSpPr txBox="1"/>
          <p:nvPr/>
        </p:nvSpPr>
        <p:spPr>
          <a:xfrm>
            <a:off x="553791" y="1946608"/>
            <a:ext cx="4281255" cy="683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/>
              <a:t>&lt;</a:t>
            </a:r>
            <a:r>
              <a:rPr lang="ko-KR" altLang="en-US" b="1" dirty="0" err="1"/>
              <a:t>찜하기</a:t>
            </a:r>
            <a:r>
              <a:rPr lang="en-US" altLang="ko-KR" b="1" dirty="0"/>
              <a:t>&gt;- </a:t>
            </a:r>
            <a:r>
              <a:rPr lang="ko-KR" altLang="en-US" b="1" dirty="0"/>
              <a:t>도서 상세페이지에서 </a:t>
            </a:r>
            <a:r>
              <a:rPr lang="ko-KR" altLang="en-US" b="1" dirty="0" err="1" smtClean="0"/>
              <a:t>찜하기</a:t>
            </a:r>
            <a:r>
              <a:rPr lang="en-US" altLang="ko-KR" b="1" dirty="0"/>
              <a:t>(1)</a:t>
            </a:r>
            <a:r>
              <a:rPr lang="ko-KR" altLang="en-US" b="1" dirty="0"/>
              <a:t> </a:t>
            </a:r>
          </a:p>
          <a:p>
            <a:pPr lvl="0">
              <a:defRPr/>
            </a:pPr>
            <a:endParaRPr lang="ko-KR" altLang="en-US" b="1" dirty="0"/>
          </a:p>
        </p:txBody>
      </p:sp>
      <p:pic>
        <p:nvPicPr>
          <p:cNvPr id="228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3793" y="2490825"/>
            <a:ext cx="4598761" cy="1985329"/>
          </a:xfrm>
          <a:prstGeom prst="rect">
            <a:avLst/>
          </a:prstGeom>
        </p:spPr>
      </p:pic>
      <p:pic>
        <p:nvPicPr>
          <p:cNvPr id="229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90263" y="4169562"/>
            <a:ext cx="448691" cy="448691"/>
          </a:xfrm>
          <a:prstGeom prst="rect">
            <a:avLst/>
          </a:prstGeom>
        </p:spPr>
      </p:pic>
      <p:sp>
        <p:nvSpPr>
          <p:cNvPr id="231" name="TextBox 6"/>
          <p:cNvSpPr txBox="1"/>
          <p:nvPr/>
        </p:nvSpPr>
        <p:spPr>
          <a:xfrm>
            <a:off x="556260" y="5734769"/>
            <a:ext cx="2211705" cy="44505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/>
              <a:t>&lt;book_detail.jsp&gt;</a:t>
            </a:r>
            <a:endParaRPr lang="ko-KR" altLang="en-US" sz="2000" b="1"/>
          </a:p>
        </p:txBody>
      </p:sp>
      <p:pic>
        <p:nvPicPr>
          <p:cNvPr id="232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53085" y="5807932"/>
            <a:ext cx="3009289" cy="275135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33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3351" y="6337928"/>
            <a:ext cx="3851836" cy="2504183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34" name="TextBox 10"/>
          <p:cNvSpPr txBox="1"/>
          <p:nvPr/>
        </p:nvSpPr>
        <p:spPr>
          <a:xfrm>
            <a:off x="4382843" y="5456066"/>
            <a:ext cx="1630680" cy="3427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/>
              <a:t>자바스크립트 </a:t>
            </a:r>
            <a:r>
              <a:rPr lang="en-US" altLang="ko-KR" sz="1400"/>
              <a:t>-ajax</a:t>
            </a:r>
            <a:endParaRPr lang="ko-KR" altLang="en-US" sz="1400"/>
          </a:p>
        </p:txBody>
      </p:sp>
      <p:sp>
        <p:nvSpPr>
          <p:cNvPr id="235" name="TextBox 11"/>
          <p:cNvSpPr txBox="1"/>
          <p:nvPr/>
        </p:nvSpPr>
        <p:spPr>
          <a:xfrm>
            <a:off x="7720272" y="6357905"/>
            <a:ext cx="4895492" cy="1119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/>
              <a:t>2. </a:t>
            </a:r>
            <a:r>
              <a:rPr lang="ko-KR" altLang="en-US" sz="1400" dirty="0"/>
              <a:t>자바스크립트에서는 먼저 로그인 유무를 체크하고</a:t>
            </a:r>
            <a:r>
              <a:rPr lang="en-US" altLang="ko-KR" sz="1400" dirty="0"/>
              <a:t>, </a:t>
            </a:r>
          </a:p>
          <a:p>
            <a:pPr lvl="0">
              <a:defRPr/>
            </a:pPr>
            <a:r>
              <a:rPr lang="ko-KR" altLang="en-US" sz="1400" dirty="0"/>
              <a:t>로그인 상태라면 </a:t>
            </a:r>
            <a:r>
              <a:rPr lang="en-US" altLang="ko-KR" sz="1400" b="1" dirty="0"/>
              <a:t>Ajax </a:t>
            </a:r>
            <a:r>
              <a:rPr lang="ko-KR" altLang="en-US" sz="1400" b="1" dirty="0"/>
              <a:t>비동기식으로 </a:t>
            </a:r>
            <a:r>
              <a:rPr lang="en-US" altLang="ko-KR" sz="1400" b="1" dirty="0"/>
              <a:t>‘</a:t>
            </a:r>
            <a:r>
              <a:rPr lang="en-US" altLang="ko-KR" sz="1400" b="1" dirty="0" err="1"/>
              <a:t>book_isbn</a:t>
            </a:r>
            <a:r>
              <a:rPr lang="en-US" altLang="ko-KR" sz="1400" b="1" dirty="0"/>
              <a:t>’ </a:t>
            </a:r>
            <a:r>
              <a:rPr lang="ko-KR" altLang="en-US" sz="1400" b="1" dirty="0"/>
              <a:t>데이터를 컨트롤러에 전달하면 대출하려는 회원이 이미 </a:t>
            </a:r>
            <a:r>
              <a:rPr lang="ko-KR" altLang="en-US" sz="1400" b="1" dirty="0" err="1"/>
              <a:t>찜한</a:t>
            </a:r>
            <a:r>
              <a:rPr lang="ko-KR" altLang="en-US" sz="1400" b="1" dirty="0"/>
              <a:t> 도서인지 체크</a:t>
            </a:r>
            <a:r>
              <a:rPr lang="ko-KR" altLang="en-US" sz="1400" dirty="0"/>
              <a:t>한다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236" name="직사각형 12"/>
          <p:cNvSpPr/>
          <p:nvPr/>
        </p:nvSpPr>
        <p:spPr>
          <a:xfrm>
            <a:off x="4721814" y="6628269"/>
            <a:ext cx="1930308" cy="992692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7" name="직사각형 13"/>
          <p:cNvSpPr/>
          <p:nvPr/>
        </p:nvSpPr>
        <p:spPr>
          <a:xfrm>
            <a:off x="5069729" y="7677986"/>
            <a:ext cx="2378231" cy="47994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9" name="TextBox 16"/>
          <p:cNvSpPr txBox="1"/>
          <p:nvPr/>
        </p:nvSpPr>
        <p:spPr>
          <a:xfrm>
            <a:off x="7447960" y="7599545"/>
            <a:ext cx="4895492" cy="1113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/>
              <a:t>3. </a:t>
            </a:r>
            <a:r>
              <a:rPr lang="ko-KR" altLang="en-US" sz="1400" dirty="0"/>
              <a:t>컨트롤러에서 아직 </a:t>
            </a:r>
            <a:r>
              <a:rPr lang="ko-KR" altLang="en-US" sz="1400" dirty="0" err="1"/>
              <a:t>찜하지않은</a:t>
            </a:r>
            <a:r>
              <a:rPr lang="ko-KR" altLang="en-US" sz="1400" dirty="0"/>
              <a:t> 책이라면 </a:t>
            </a:r>
            <a:r>
              <a:rPr lang="en-US" altLang="ko-KR" sz="1400" dirty="0"/>
              <a:t>success</a:t>
            </a:r>
            <a:r>
              <a:rPr lang="ko-KR" altLang="en-US" sz="1400" dirty="0"/>
              <a:t>를</a:t>
            </a:r>
            <a:r>
              <a:rPr lang="en-US" altLang="ko-KR" sz="1400" dirty="0"/>
              <a:t> </a:t>
            </a:r>
            <a:r>
              <a:rPr lang="ko-KR" altLang="en-US" sz="1400" dirty="0" err="1"/>
              <a:t>리턴하고</a:t>
            </a:r>
            <a:r>
              <a:rPr lang="en-US" altLang="ko-KR" sz="1400" dirty="0"/>
              <a:t>, “</a:t>
            </a:r>
            <a:r>
              <a:rPr lang="ko-KR" altLang="en-US" sz="1400" dirty="0" err="1"/>
              <a:t>찜리스트에</a:t>
            </a:r>
            <a:r>
              <a:rPr lang="ko-KR" altLang="en-US" sz="1400" dirty="0"/>
              <a:t> 등록되었습니다</a:t>
            </a:r>
            <a:r>
              <a:rPr lang="en-US" altLang="ko-KR" sz="1400" dirty="0"/>
              <a:t>＂</a:t>
            </a:r>
            <a:r>
              <a:rPr lang="ko-KR" altLang="en-US" sz="1400" dirty="0"/>
              <a:t>라는 메시지와 함께</a:t>
            </a:r>
          </a:p>
          <a:p>
            <a:pPr lvl="0">
              <a:defRPr/>
            </a:pPr>
            <a:r>
              <a:rPr lang="en-US" altLang="ko-KR" sz="1400" b="1" dirty="0"/>
              <a:t>&lt;form&gt;</a:t>
            </a:r>
            <a:r>
              <a:rPr lang="ko-KR" altLang="en-US" sz="1400" b="1" dirty="0"/>
              <a:t>태그의 </a:t>
            </a:r>
            <a:r>
              <a:rPr lang="ko-KR" altLang="en-US" sz="1400" b="1" dirty="0" err="1"/>
              <a:t>액션값으로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/like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주소값을</a:t>
            </a:r>
            <a:r>
              <a:rPr lang="ko-KR" altLang="en-US" sz="1400" b="1" dirty="0"/>
              <a:t> 지정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매핑하여 해당 컨트롤러로 전달</a:t>
            </a:r>
            <a:r>
              <a:rPr lang="ko-KR" altLang="en-US" sz="1400" dirty="0"/>
              <a:t>한다</a:t>
            </a:r>
            <a:r>
              <a:rPr lang="en-US" altLang="ko-KR" sz="1400" dirty="0"/>
              <a:t>.</a:t>
            </a:r>
          </a:p>
        </p:txBody>
      </p:sp>
      <p:pic>
        <p:nvPicPr>
          <p:cNvPr id="240" name="그림 1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322007" y="2981994"/>
            <a:ext cx="4217186" cy="2368272"/>
          </a:xfrm>
          <a:prstGeom prst="rect">
            <a:avLst/>
          </a:prstGeom>
        </p:spPr>
      </p:pic>
      <p:sp>
        <p:nvSpPr>
          <p:cNvPr id="242" name="TextBox 21"/>
          <p:cNvSpPr txBox="1"/>
          <p:nvPr/>
        </p:nvSpPr>
        <p:spPr>
          <a:xfrm>
            <a:off x="6229253" y="2022823"/>
            <a:ext cx="1996536" cy="346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/>
              <a:t>&lt;BookController.java&gt;</a:t>
            </a:r>
            <a:endParaRPr lang="ko-KR" altLang="en-US" sz="1400"/>
          </a:p>
        </p:txBody>
      </p:sp>
      <p:sp>
        <p:nvSpPr>
          <p:cNvPr id="243" name="직사각형 26"/>
          <p:cNvSpPr/>
          <p:nvPr/>
        </p:nvSpPr>
        <p:spPr>
          <a:xfrm>
            <a:off x="6370260" y="5003125"/>
            <a:ext cx="1930308" cy="47994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4" name="TextBox 27"/>
          <p:cNvSpPr txBox="1"/>
          <p:nvPr/>
        </p:nvSpPr>
        <p:spPr>
          <a:xfrm>
            <a:off x="8225789" y="4940217"/>
            <a:ext cx="5010270" cy="605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/>
              <a:t>4. </a:t>
            </a:r>
            <a:r>
              <a:rPr lang="ko-KR" altLang="en-US" sz="1400" dirty="0"/>
              <a:t>컨트롤러에서는 전달받은 </a:t>
            </a:r>
            <a:r>
              <a:rPr lang="ko-KR" altLang="en-US" sz="1400" dirty="0" err="1"/>
              <a:t>파라미터값들을</a:t>
            </a:r>
            <a:r>
              <a:rPr lang="ko-KR" altLang="en-US" sz="1400" dirty="0"/>
              <a:t> </a:t>
            </a:r>
            <a:r>
              <a:rPr lang="en-US" altLang="ko-KR" sz="1400" b="1" dirty="0"/>
              <a:t>Service</a:t>
            </a:r>
            <a:r>
              <a:rPr lang="ko-KR" altLang="en-US" sz="1400" b="1" dirty="0"/>
              <a:t>를 호출</a:t>
            </a:r>
            <a:r>
              <a:rPr lang="ko-KR" altLang="en-US" sz="1400" dirty="0"/>
              <a:t>하며 함께 전달한다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46" name="TextBox 24"/>
          <p:cNvSpPr txBox="1"/>
          <p:nvPr/>
        </p:nvSpPr>
        <p:spPr>
          <a:xfrm>
            <a:off x="553793" y="4876800"/>
            <a:ext cx="4450885" cy="855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1. </a:t>
            </a:r>
            <a:r>
              <a:rPr lang="ko-KR" altLang="en-US" sz="1400"/>
              <a:t>클라이언트가 </a:t>
            </a:r>
            <a:r>
              <a:rPr lang="en-US" altLang="ko-KR" sz="1400"/>
              <a:t>‘</a:t>
            </a:r>
            <a:r>
              <a:rPr lang="ko-KR" altLang="en-US" sz="1400"/>
              <a:t>찜하기</a:t>
            </a:r>
            <a:r>
              <a:rPr lang="en-US" altLang="ko-KR" sz="1400"/>
              <a:t>’ </a:t>
            </a:r>
            <a:r>
              <a:rPr lang="ko-KR" altLang="en-US" sz="1400"/>
              <a:t>버튼을 클릭하면</a:t>
            </a:r>
            <a:r>
              <a:rPr lang="en-US" altLang="ko-KR" sz="1400"/>
              <a:t>, </a:t>
            </a:r>
            <a:r>
              <a:rPr lang="en-US" altLang="ko-KR" sz="1400" b="1"/>
              <a:t>post</a:t>
            </a:r>
            <a:r>
              <a:rPr lang="ko-KR" altLang="en-US" sz="1400" b="1"/>
              <a:t>방식의 </a:t>
            </a:r>
            <a:r>
              <a:rPr lang="en-US" altLang="ko-KR" sz="1400" b="1"/>
              <a:t>&lt;form&gt;</a:t>
            </a:r>
            <a:r>
              <a:rPr lang="ko-KR" altLang="en-US" sz="1400" b="1"/>
              <a:t>태그로 파라미터 값들을 전달하는 역할의 스크립트가 작동</a:t>
            </a:r>
            <a:r>
              <a:rPr lang="ko-KR" altLang="en-US" sz="1400"/>
              <a:t>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247" name="그림 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322007" y="2313294"/>
            <a:ext cx="2811343" cy="581657"/>
          </a:xfrm>
          <a:prstGeom prst="rect">
            <a:avLst/>
          </a:prstGeom>
        </p:spPr>
      </p:pic>
      <p:cxnSp>
        <p:nvCxnSpPr>
          <p:cNvPr id="248" name="직선 화살표 연결선 247"/>
          <p:cNvCxnSpPr>
            <a:endCxn id="246" idx="0"/>
          </p:cNvCxnSpPr>
          <p:nvPr/>
        </p:nvCxnSpPr>
        <p:spPr>
          <a:xfrm rot="16200000" flipH="1">
            <a:off x="2582533" y="4680097"/>
            <a:ext cx="393405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3" name="직선 화살표 연결선 2"/>
          <p:cNvCxnSpPr/>
          <p:nvPr/>
        </p:nvCxnSpPr>
        <p:spPr>
          <a:xfrm>
            <a:off x="3990263" y="7102258"/>
            <a:ext cx="562822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28" name="직선 화살표 연결선 27"/>
          <p:cNvCxnSpPr/>
          <p:nvPr/>
        </p:nvCxnSpPr>
        <p:spPr>
          <a:xfrm flipV="1">
            <a:off x="6775841" y="5567668"/>
            <a:ext cx="276312" cy="50601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/>
        </p:nvSpPr>
        <p:spPr>
          <a:xfrm flipH="1">
            <a:off x="-45484" y="-66146"/>
            <a:ext cx="1328656" cy="1247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2" h="21013" extrusionOk="0">
                <a:moveTo>
                  <a:pt x="21078" y="20369"/>
                </a:moveTo>
                <a:lnTo>
                  <a:pt x="21222" y="118"/>
                </a:lnTo>
                <a:lnTo>
                  <a:pt x="1091" y="0"/>
                </a:lnTo>
                <a:cubicBezTo>
                  <a:pt x="-378" y="2213"/>
                  <a:pt x="-371" y="5276"/>
                  <a:pt x="1160" y="7450"/>
                </a:cubicBezTo>
                <a:cubicBezTo>
                  <a:pt x="2879" y="9891"/>
                  <a:pt x="6018" y="10520"/>
                  <a:pt x="8144" y="12538"/>
                </a:cubicBezTo>
                <a:cubicBezTo>
                  <a:pt x="10065" y="14361"/>
                  <a:pt x="10966" y="17106"/>
                  <a:pt x="12890" y="18925"/>
                </a:cubicBezTo>
                <a:cubicBezTo>
                  <a:pt x="15125" y="21037"/>
                  <a:pt x="18314" y="21600"/>
                  <a:pt x="21078" y="20369"/>
                </a:cubicBezTo>
                <a:close/>
              </a:path>
            </a:pathLst>
          </a:custGeom>
          <a:solidFill>
            <a:srgbClr val="F2E9D5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solidFill>
                  <a:srgbClr val="F2E9D5"/>
                </a:solidFill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223" name="Shape 190"/>
          <p:cNvSpPr/>
          <p:nvPr/>
        </p:nvSpPr>
        <p:spPr>
          <a:xfrm>
            <a:off x="587375" y="387350"/>
            <a:ext cx="815975" cy="80645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0</a:t>
            </a:r>
            <a:r>
              <a:rPr kumimoji="0" lang="en-US" altLang="ko-KR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9</a:t>
            </a:r>
            <a:endParaRPr kumimoji="0" lang="en-US" altLang="ko-KR" sz="4600" b="0" i="0" u="none" strike="noStrike" kern="0" cap="none" spc="230" normalizeH="0" baseline="0">
              <a:solidFill>
                <a:srgbClr val="95765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4" name="Shape 191"/>
          <p:cNvSpPr/>
          <p:nvPr/>
        </p:nvSpPr>
        <p:spPr>
          <a:xfrm>
            <a:off x="1533343" y="451654"/>
            <a:ext cx="4013278" cy="687368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800" b="0" i="0" u="none" strike="noStrike" kern="0" cap="none" spc="190" normalizeH="0" baseline="0" dirty="0" err="1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코드리뷰</a:t>
            </a:r>
            <a:r>
              <a:rPr kumimoji="0" lang="en-US" altLang="ko-KR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-</a:t>
            </a:r>
            <a:r>
              <a:rPr kumimoji="0" lang="ko-KR" altLang="en-US" sz="3800" b="0" i="0" u="none" strike="noStrike" kern="0" cap="none" spc="190" normalizeH="0" baseline="0" dirty="0" err="1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찜하기</a:t>
            </a:r>
            <a:endParaRPr kumimoji="0" lang="ko-KR" altLang="en-US" sz="3800" b="0" i="0" u="none" strike="noStrike" kern="0" cap="none" spc="190" normalizeH="0" baseline="0" dirty="0">
              <a:solidFill>
                <a:srgbClr val="95765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5" name="TextBox 4"/>
          <p:cNvSpPr txBox="1"/>
          <p:nvPr/>
        </p:nvSpPr>
        <p:spPr>
          <a:xfrm>
            <a:off x="882649" y="1805952"/>
            <a:ext cx="3830955" cy="3841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/>
              <a:t>&lt;</a:t>
            </a:r>
            <a:r>
              <a:rPr lang="ko-KR" altLang="en-US" b="1"/>
              <a:t>찜하기</a:t>
            </a:r>
            <a:r>
              <a:rPr lang="en-US" altLang="ko-KR" b="1"/>
              <a:t>&gt;- </a:t>
            </a:r>
            <a:r>
              <a:rPr lang="ko-KR" altLang="en-US" b="1"/>
              <a:t>도서 상세페이지에서 찜하기 </a:t>
            </a:r>
            <a:r>
              <a:rPr lang="en-US" altLang="ko-KR" b="1"/>
              <a:t>(2)</a:t>
            </a:r>
            <a:r>
              <a:rPr lang="ko-KR" altLang="en-US" b="1"/>
              <a:t> </a:t>
            </a:r>
          </a:p>
        </p:txBody>
      </p:sp>
      <p:pic>
        <p:nvPicPr>
          <p:cNvPr id="236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42777" y="4129409"/>
            <a:ext cx="4658375" cy="1152686"/>
          </a:xfrm>
          <a:prstGeom prst="rect">
            <a:avLst/>
          </a:prstGeom>
        </p:spPr>
      </p:pic>
      <p:sp>
        <p:nvSpPr>
          <p:cNvPr id="237" name="TextBox 3"/>
          <p:cNvSpPr txBox="1"/>
          <p:nvPr/>
        </p:nvSpPr>
        <p:spPr>
          <a:xfrm>
            <a:off x="542777" y="3824320"/>
            <a:ext cx="2106930" cy="3469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/>
              <a:t>&lt;</a:t>
            </a:r>
            <a:r>
              <a:rPr lang="en-US" altLang="ko-KR" sz="1400" u="sng"/>
              <a:t>BookServiceImpl.java</a:t>
            </a:r>
            <a:r>
              <a:rPr lang="en-US" altLang="ko-KR" sz="1400"/>
              <a:t>&gt;</a:t>
            </a:r>
            <a:endParaRPr lang="ko-KR" altLang="en-US" sz="1400"/>
          </a:p>
        </p:txBody>
      </p:sp>
      <p:pic>
        <p:nvPicPr>
          <p:cNvPr id="238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2777" y="5769775"/>
            <a:ext cx="4639322" cy="638264"/>
          </a:xfrm>
          <a:prstGeom prst="rect">
            <a:avLst/>
          </a:prstGeom>
        </p:spPr>
      </p:pic>
      <p:sp>
        <p:nvSpPr>
          <p:cNvPr id="239" name="TextBox 5"/>
          <p:cNvSpPr txBox="1"/>
          <p:nvPr/>
        </p:nvSpPr>
        <p:spPr>
          <a:xfrm>
            <a:off x="542777" y="5520320"/>
            <a:ext cx="2840355" cy="3464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/>
              <a:t>&lt;</a:t>
            </a:r>
            <a:r>
              <a:rPr lang="en-US" altLang="ko-KR" sz="1400" u="sng"/>
              <a:t>BookMapper.java</a:t>
            </a:r>
            <a:r>
              <a:rPr lang="en-US" altLang="ko-KR" sz="1400"/>
              <a:t>&gt; (</a:t>
            </a:r>
            <a:r>
              <a:rPr lang="ko-KR" altLang="en-US" sz="1400"/>
              <a:t>인터페이스</a:t>
            </a:r>
            <a:r>
              <a:rPr lang="en-US" altLang="ko-KR" sz="1400"/>
              <a:t>)</a:t>
            </a:r>
            <a:endParaRPr lang="ko-KR" altLang="en-US" sz="1400"/>
          </a:p>
        </p:txBody>
      </p:sp>
      <p:pic>
        <p:nvPicPr>
          <p:cNvPr id="240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2777" y="7036187"/>
            <a:ext cx="5282299" cy="1064271"/>
          </a:xfrm>
          <a:prstGeom prst="rect">
            <a:avLst/>
          </a:prstGeom>
        </p:spPr>
      </p:pic>
      <p:sp>
        <p:nvSpPr>
          <p:cNvPr id="241" name="TextBox 7"/>
          <p:cNvSpPr txBox="1"/>
          <p:nvPr/>
        </p:nvSpPr>
        <p:spPr>
          <a:xfrm>
            <a:off x="542777" y="6687117"/>
            <a:ext cx="1792350" cy="3416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/>
              <a:t>&lt;</a:t>
            </a:r>
            <a:r>
              <a:rPr lang="en-US" altLang="ko-KR" sz="1400" u="sng"/>
              <a:t>bookMapper.xml</a:t>
            </a:r>
            <a:r>
              <a:rPr lang="en-US" altLang="ko-KR" sz="1400"/>
              <a:t>&gt;</a:t>
            </a:r>
            <a:endParaRPr lang="ko-KR" altLang="en-US" sz="1400"/>
          </a:p>
        </p:txBody>
      </p:sp>
      <p:pic>
        <p:nvPicPr>
          <p:cNvPr id="242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2777" y="2806314"/>
            <a:ext cx="4610743" cy="647790"/>
          </a:xfrm>
          <a:prstGeom prst="rect">
            <a:avLst/>
          </a:prstGeom>
        </p:spPr>
      </p:pic>
      <p:sp>
        <p:nvSpPr>
          <p:cNvPr id="243" name="TextBox 9"/>
          <p:cNvSpPr txBox="1"/>
          <p:nvPr/>
        </p:nvSpPr>
        <p:spPr>
          <a:xfrm>
            <a:off x="542777" y="2580146"/>
            <a:ext cx="2764155" cy="343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/>
              <a:t>&lt;</a:t>
            </a:r>
            <a:r>
              <a:rPr lang="en-US" altLang="ko-KR" sz="1400" u="sng"/>
              <a:t>BookService.java</a:t>
            </a:r>
            <a:r>
              <a:rPr lang="en-US" altLang="ko-KR" sz="1400"/>
              <a:t>&gt; (</a:t>
            </a:r>
            <a:r>
              <a:rPr lang="ko-KR" altLang="en-US" sz="1400"/>
              <a:t>인터페이스</a:t>
            </a:r>
            <a:r>
              <a:rPr lang="en-US" altLang="ko-KR" sz="1400"/>
              <a:t>)</a:t>
            </a:r>
            <a:endParaRPr lang="ko-KR" altLang="en-US" sz="1400"/>
          </a:p>
        </p:txBody>
      </p:sp>
      <p:sp>
        <p:nvSpPr>
          <p:cNvPr id="247" name="TextBox 13"/>
          <p:cNvSpPr txBox="1"/>
          <p:nvPr/>
        </p:nvSpPr>
        <p:spPr>
          <a:xfrm>
            <a:off x="3473172" y="2570248"/>
            <a:ext cx="7499628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/>
              <a:t>5. </a:t>
            </a:r>
            <a:r>
              <a:rPr lang="ko-KR" altLang="en-US" sz="1400" dirty="0"/>
              <a:t>스프링 컨테이너에서 </a:t>
            </a:r>
            <a:r>
              <a:rPr lang="en-US" altLang="ko-KR" sz="1400" dirty="0"/>
              <a:t>@Service </a:t>
            </a:r>
            <a:r>
              <a:rPr lang="ko-KR" altLang="en-US" sz="1400" dirty="0" err="1"/>
              <a:t>애너테이션을</a:t>
            </a:r>
            <a:r>
              <a:rPr lang="ko-KR" altLang="en-US" sz="1400" dirty="0"/>
              <a:t> 찾아</a:t>
            </a:r>
          </a:p>
          <a:p>
            <a:pPr lvl="0">
              <a:defRPr/>
            </a:pPr>
            <a:r>
              <a:rPr lang="ko-KR" altLang="en-US" sz="1400" dirty="0"/>
              <a:t> </a:t>
            </a:r>
            <a:r>
              <a:rPr lang="en-US" altLang="ko-KR" sz="1400" dirty="0"/>
              <a:t>like </a:t>
            </a:r>
            <a:r>
              <a:rPr lang="ko-KR" altLang="en-US" sz="1400" dirty="0"/>
              <a:t>메서드를 호출 및 실행하고</a:t>
            </a:r>
            <a:r>
              <a:rPr lang="en-US" altLang="ko-KR" sz="1400" dirty="0"/>
              <a:t>, Service</a:t>
            </a:r>
            <a:r>
              <a:rPr lang="ko-KR" altLang="en-US" sz="1400" dirty="0"/>
              <a:t>에서는 </a:t>
            </a:r>
            <a:r>
              <a:rPr lang="en-US" altLang="ko-KR" sz="1400" dirty="0"/>
              <a:t>Mapper</a:t>
            </a:r>
            <a:r>
              <a:rPr lang="ko-KR" altLang="en-US" sz="1400" dirty="0"/>
              <a:t>를 호출하여 </a:t>
            </a:r>
            <a:r>
              <a:rPr lang="ko-KR" altLang="en-US" sz="1400" b="1" dirty="0"/>
              <a:t>최종적으로 데이터베이스 </a:t>
            </a:r>
            <a:r>
              <a:rPr lang="en-US" altLang="ko-KR" sz="1400" b="1" dirty="0"/>
              <a:t>‘like’ </a:t>
            </a:r>
            <a:r>
              <a:rPr lang="ko-KR" altLang="en-US" sz="1400" b="1" dirty="0"/>
              <a:t>테이블에 데이터를 삽입하는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Sql</a:t>
            </a:r>
            <a:r>
              <a:rPr lang="ko-KR" altLang="en-US" sz="1400" b="1" dirty="0"/>
              <a:t>문을 실행</a:t>
            </a:r>
            <a:r>
              <a:rPr lang="ko-KR" altLang="en-US" sz="1400" dirty="0"/>
              <a:t>한다</a:t>
            </a:r>
            <a:r>
              <a:rPr lang="en-US" altLang="ko-KR" sz="1400" dirty="0"/>
              <a:t>. </a:t>
            </a:r>
          </a:p>
        </p:txBody>
      </p:sp>
      <p:pic>
        <p:nvPicPr>
          <p:cNvPr id="248" name="그림 1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517272" y="7215372"/>
            <a:ext cx="5187296" cy="705900"/>
          </a:xfrm>
          <a:prstGeom prst="rect">
            <a:avLst/>
          </a:prstGeom>
        </p:spPr>
      </p:pic>
      <p:sp>
        <p:nvSpPr>
          <p:cNvPr id="249" name="TextBox 17"/>
          <p:cNvSpPr txBox="1"/>
          <p:nvPr/>
        </p:nvSpPr>
        <p:spPr>
          <a:xfrm>
            <a:off x="6330950" y="6882298"/>
            <a:ext cx="1135380" cy="3465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/>
              <a:t>DB(MySQL)</a:t>
            </a:r>
            <a:endParaRPr lang="ko-KR" altLang="en-US" sz="1400"/>
          </a:p>
        </p:txBody>
      </p:sp>
      <p:pic>
        <p:nvPicPr>
          <p:cNvPr id="251" name="그림 1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517272" y="4018590"/>
            <a:ext cx="4948974" cy="2014841"/>
          </a:xfrm>
          <a:prstGeom prst="rect">
            <a:avLst/>
          </a:prstGeom>
        </p:spPr>
      </p:pic>
      <p:cxnSp>
        <p:nvCxnSpPr>
          <p:cNvPr id="3" name="직선 화살표 연결선 2"/>
          <p:cNvCxnSpPr/>
          <p:nvPr/>
        </p:nvCxnSpPr>
        <p:spPr>
          <a:xfrm>
            <a:off x="1533343" y="3454104"/>
            <a:ext cx="0" cy="37021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1533343" y="5096987"/>
            <a:ext cx="0" cy="37021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1533343" y="6316901"/>
            <a:ext cx="0" cy="37021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27" name="직선 화살표 연결선 26"/>
          <p:cNvCxnSpPr>
            <a:stCxn id="240" idx="3"/>
            <a:endCxn id="248" idx="1"/>
          </p:cNvCxnSpPr>
          <p:nvPr/>
        </p:nvCxnSpPr>
        <p:spPr>
          <a:xfrm flipV="1">
            <a:off x="5825076" y="7568322"/>
            <a:ext cx="692196" cy="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30" name="직선 화살표 연결선 29"/>
          <p:cNvCxnSpPr/>
          <p:nvPr/>
        </p:nvCxnSpPr>
        <p:spPr>
          <a:xfrm flipV="1">
            <a:off x="9175637" y="6502009"/>
            <a:ext cx="0" cy="380289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/>
        </p:nvSpPr>
        <p:spPr>
          <a:xfrm flipH="1">
            <a:off x="-45484" y="-66146"/>
            <a:ext cx="1328656" cy="1247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2" h="21013" extrusionOk="0">
                <a:moveTo>
                  <a:pt x="21078" y="20369"/>
                </a:moveTo>
                <a:lnTo>
                  <a:pt x="21222" y="118"/>
                </a:lnTo>
                <a:lnTo>
                  <a:pt x="1091" y="0"/>
                </a:lnTo>
                <a:cubicBezTo>
                  <a:pt x="-378" y="2213"/>
                  <a:pt x="-371" y="5276"/>
                  <a:pt x="1160" y="7450"/>
                </a:cubicBezTo>
                <a:cubicBezTo>
                  <a:pt x="2879" y="9891"/>
                  <a:pt x="6018" y="10520"/>
                  <a:pt x="8144" y="12538"/>
                </a:cubicBezTo>
                <a:cubicBezTo>
                  <a:pt x="10065" y="14361"/>
                  <a:pt x="10966" y="17106"/>
                  <a:pt x="12890" y="18925"/>
                </a:cubicBezTo>
                <a:cubicBezTo>
                  <a:pt x="15125" y="21037"/>
                  <a:pt x="18314" y="21600"/>
                  <a:pt x="21078" y="20369"/>
                </a:cubicBezTo>
                <a:close/>
              </a:path>
            </a:pathLst>
          </a:custGeom>
          <a:solidFill>
            <a:srgbClr val="F2E9D5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solidFill>
                  <a:srgbClr val="F2E9D5"/>
                </a:solidFill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223" name="Shape 190"/>
          <p:cNvSpPr/>
          <p:nvPr/>
        </p:nvSpPr>
        <p:spPr>
          <a:xfrm>
            <a:off x="587375" y="387350"/>
            <a:ext cx="815975" cy="80645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0</a:t>
            </a:r>
            <a:r>
              <a:rPr kumimoji="0" lang="en-US" altLang="ko-KR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9</a:t>
            </a:r>
            <a:endParaRPr kumimoji="0" lang="en-US" altLang="ko-KR" sz="4600" b="0" i="0" u="none" strike="noStrike" kern="0" cap="none" spc="230" normalizeH="0" baseline="0">
              <a:solidFill>
                <a:srgbClr val="95765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4" name="Shape 191"/>
          <p:cNvSpPr/>
          <p:nvPr/>
        </p:nvSpPr>
        <p:spPr>
          <a:xfrm>
            <a:off x="1533343" y="451654"/>
            <a:ext cx="4013278" cy="687368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800" b="0" i="0" u="none" strike="noStrike" kern="0" cap="none" spc="190" normalizeH="0" baseline="0" dirty="0" err="1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코드리뷰</a:t>
            </a:r>
            <a:r>
              <a:rPr kumimoji="0" lang="en-US" altLang="ko-KR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-</a:t>
            </a:r>
            <a:r>
              <a:rPr kumimoji="0" lang="ko-KR" altLang="en-US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관리자</a:t>
            </a:r>
            <a:endParaRPr kumimoji="0" lang="ko-KR" altLang="en-US" sz="3800" b="0" i="0" u="none" strike="noStrike" kern="0" cap="none" spc="190" normalizeH="0" baseline="0" dirty="0">
              <a:solidFill>
                <a:srgbClr val="95765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5" name="TextBox 3"/>
          <p:cNvSpPr txBox="1"/>
          <p:nvPr/>
        </p:nvSpPr>
        <p:spPr>
          <a:xfrm>
            <a:off x="699135" y="1604681"/>
            <a:ext cx="3002280" cy="3841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dirty="0"/>
              <a:t>&lt;</a:t>
            </a:r>
            <a:r>
              <a:rPr lang="ko-KR" altLang="en-US" b="1" dirty="0"/>
              <a:t>관리자 기능</a:t>
            </a:r>
            <a:r>
              <a:rPr lang="en-US" altLang="ko-KR" b="1" dirty="0"/>
              <a:t>&gt; - </a:t>
            </a:r>
            <a:r>
              <a:rPr lang="ko-KR" altLang="en-US" b="1" dirty="0"/>
              <a:t>관리자 권한 설정</a:t>
            </a:r>
          </a:p>
        </p:txBody>
      </p:sp>
      <p:pic>
        <p:nvPicPr>
          <p:cNvPr id="236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159705" y="5820122"/>
            <a:ext cx="4944165" cy="1190791"/>
          </a:xfrm>
          <a:prstGeom prst="rect">
            <a:avLst/>
          </a:prstGeom>
        </p:spPr>
      </p:pic>
      <p:sp>
        <p:nvSpPr>
          <p:cNvPr id="237" name="TextBox 5"/>
          <p:cNvSpPr txBox="1"/>
          <p:nvPr/>
        </p:nvSpPr>
        <p:spPr>
          <a:xfrm>
            <a:off x="6166485" y="5512345"/>
            <a:ext cx="1287780" cy="3436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/>
              <a:t>&lt;</a:t>
            </a:r>
            <a:r>
              <a:rPr lang="ko-KR" altLang="en-US" sz="1400" u="sng" dirty="0"/>
              <a:t> </a:t>
            </a:r>
            <a:r>
              <a:rPr lang="en-US" altLang="ko-KR" sz="1400" u="sng" dirty="0" err="1"/>
              <a:t>header.jsp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pic>
        <p:nvPicPr>
          <p:cNvPr id="238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7012" y="2390125"/>
            <a:ext cx="4307216" cy="506023"/>
          </a:xfrm>
          <a:prstGeom prst="rect">
            <a:avLst/>
          </a:prstGeom>
        </p:spPr>
      </p:pic>
      <p:sp>
        <p:nvSpPr>
          <p:cNvPr id="239" name="TextBox 7"/>
          <p:cNvSpPr txBox="1"/>
          <p:nvPr/>
        </p:nvSpPr>
        <p:spPr>
          <a:xfrm>
            <a:off x="603884" y="2082349"/>
            <a:ext cx="3830955" cy="3446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/>
              <a:t>&lt;</a:t>
            </a:r>
            <a:r>
              <a:rPr lang="ko-KR" altLang="en-US" sz="1400" b="1" u="sng"/>
              <a:t> </a:t>
            </a:r>
            <a:r>
              <a:rPr lang="en-US" altLang="ko-KR" sz="1400" b="1" u="sng"/>
              <a:t>security-context.xml</a:t>
            </a:r>
            <a:r>
              <a:rPr lang="en-US" altLang="ko-KR" sz="1400" b="1"/>
              <a:t>&gt; - </a:t>
            </a:r>
            <a:r>
              <a:rPr lang="ko-KR" altLang="en-US" sz="1400" b="1"/>
              <a:t>관리자 권한 접근 설정</a:t>
            </a:r>
          </a:p>
        </p:txBody>
      </p:sp>
      <p:pic>
        <p:nvPicPr>
          <p:cNvPr id="240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0747" y="3036451"/>
            <a:ext cx="3574503" cy="2113304"/>
          </a:xfrm>
          <a:prstGeom prst="rect">
            <a:avLst/>
          </a:prstGeom>
        </p:spPr>
      </p:pic>
      <p:pic>
        <p:nvPicPr>
          <p:cNvPr id="241" name="그림 9"/>
          <p:cNvPicPr>
            <a:picLocks noChangeAspect="1"/>
          </p:cNvPicPr>
          <p:nvPr/>
        </p:nvPicPr>
        <p:blipFill rotWithShape="1">
          <a:blip r:embed="rId5"/>
          <a:srcRect t="4260"/>
          <a:stretch>
            <a:fillRect/>
          </a:stretch>
        </p:blipFill>
        <p:spPr>
          <a:xfrm>
            <a:off x="6143586" y="3381690"/>
            <a:ext cx="3001993" cy="1631636"/>
          </a:xfrm>
          <a:prstGeom prst="rect">
            <a:avLst/>
          </a:prstGeom>
        </p:spPr>
      </p:pic>
      <p:sp>
        <p:nvSpPr>
          <p:cNvPr id="242" name="TextBox 10"/>
          <p:cNvSpPr txBox="1"/>
          <p:nvPr/>
        </p:nvSpPr>
        <p:spPr>
          <a:xfrm>
            <a:off x="6033135" y="1902587"/>
            <a:ext cx="1135380" cy="3434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u="sng"/>
              <a:t>DB(MySQL</a:t>
            </a:r>
            <a:r>
              <a:rPr lang="en-US" altLang="ko-KR" sz="1400"/>
              <a:t>)</a:t>
            </a:r>
            <a:endParaRPr lang="ko-KR" altLang="en-US" sz="1400"/>
          </a:p>
        </p:txBody>
      </p:sp>
      <p:pic>
        <p:nvPicPr>
          <p:cNvPr id="243" name="그림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143586" y="2236237"/>
            <a:ext cx="5928316" cy="986036"/>
          </a:xfrm>
          <a:prstGeom prst="rect">
            <a:avLst/>
          </a:prstGeom>
        </p:spPr>
      </p:pic>
      <p:sp>
        <p:nvSpPr>
          <p:cNvPr id="244" name="직사각형 13"/>
          <p:cNvSpPr/>
          <p:nvPr/>
        </p:nvSpPr>
        <p:spPr>
          <a:xfrm>
            <a:off x="6053436" y="4625017"/>
            <a:ext cx="2289887" cy="426886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45" name="그림 14"/>
          <p:cNvPicPr>
            <a:picLocks noChangeAspect="1"/>
          </p:cNvPicPr>
          <p:nvPr/>
        </p:nvPicPr>
        <p:blipFill rotWithShape="1">
          <a:blip r:embed="rId7"/>
          <a:srcRect t="5140"/>
          <a:stretch>
            <a:fillRect/>
          </a:stretch>
        </p:blipFill>
        <p:spPr>
          <a:xfrm>
            <a:off x="6151944" y="7143930"/>
            <a:ext cx="4763165" cy="994087"/>
          </a:xfrm>
          <a:prstGeom prst="rect">
            <a:avLst/>
          </a:prstGeom>
        </p:spPr>
      </p:pic>
      <p:sp>
        <p:nvSpPr>
          <p:cNvPr id="247" name="TextBox 16"/>
          <p:cNvSpPr txBox="1"/>
          <p:nvPr/>
        </p:nvSpPr>
        <p:spPr>
          <a:xfrm>
            <a:off x="8433473" y="4321674"/>
            <a:ext cx="3890514" cy="1620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 dirty="0"/>
              <a:t>일반 관리자 </a:t>
            </a:r>
            <a:r>
              <a:rPr lang="en-US" altLang="ko-KR" sz="1400" b="1" dirty="0"/>
              <a:t>‘ROLE_ADMIN</a:t>
            </a:r>
            <a:r>
              <a:rPr lang="en-US" altLang="ko-KR" sz="1400" dirty="0"/>
              <a:t>’</a:t>
            </a:r>
            <a:r>
              <a:rPr lang="ko-KR" altLang="en-US" sz="1400" dirty="0"/>
              <a:t>일 경우</a:t>
            </a:r>
            <a:r>
              <a:rPr lang="en-US" altLang="ko-KR" sz="1400" dirty="0"/>
              <a:t>, </a:t>
            </a:r>
            <a:r>
              <a:rPr lang="ko-KR" altLang="en-US" sz="1400" dirty="0"/>
              <a:t>관리자 메뉴가 메인페이지와 서브 메뉴에 나타나며</a:t>
            </a:r>
            <a:r>
              <a:rPr lang="en-US" altLang="ko-KR" sz="1400" dirty="0"/>
              <a:t>, </a:t>
            </a:r>
          </a:p>
          <a:p>
            <a:pPr lvl="0">
              <a:defRPr/>
            </a:pPr>
            <a:r>
              <a:rPr lang="ko-KR" altLang="en-US" sz="1400" b="1" dirty="0"/>
              <a:t>최상의 관리자 </a:t>
            </a:r>
            <a:r>
              <a:rPr lang="en-US" altLang="ko-KR" sz="1400" b="1" dirty="0"/>
              <a:t>‘ROLE_MASTER’</a:t>
            </a:r>
            <a:r>
              <a:rPr lang="ko-KR" altLang="en-US" sz="1400" dirty="0"/>
              <a:t>일 경우</a:t>
            </a:r>
            <a:r>
              <a:rPr lang="en-US" altLang="ko-KR" sz="1400" dirty="0"/>
              <a:t>, </a:t>
            </a:r>
            <a:r>
              <a:rPr lang="ko-KR" altLang="en-US" sz="1400" dirty="0"/>
              <a:t>관리자 권한을 부여하고 회수할 수 있는 </a:t>
            </a:r>
            <a:r>
              <a:rPr lang="en-US" altLang="ko-KR" sz="1400" dirty="0"/>
              <a:t>‘</a:t>
            </a:r>
            <a:r>
              <a:rPr lang="ko-KR" altLang="en-US" sz="1400" dirty="0" err="1"/>
              <a:t>관리자목록</a:t>
            </a:r>
            <a:r>
              <a:rPr lang="en-US" altLang="ko-KR" sz="1400" dirty="0"/>
              <a:t>’</a:t>
            </a:r>
            <a:r>
              <a:rPr lang="ko-KR" altLang="en-US" sz="1400" dirty="0"/>
              <a:t>메뉴가 추가적으로 관리자목록에 생성된다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24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50747" y="6409206"/>
            <a:ext cx="4980373" cy="1667941"/>
          </a:xfrm>
          <a:prstGeom prst="rect">
            <a:avLst/>
          </a:prstGeom>
          <a:ln>
            <a:noFill/>
          </a:ln>
        </p:spPr>
      </p:pic>
      <p:pic>
        <p:nvPicPr>
          <p:cNvPr id="249" name="그림 1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098723" y="5594576"/>
            <a:ext cx="2657846" cy="743054"/>
          </a:xfrm>
          <a:prstGeom prst="rect">
            <a:avLst/>
          </a:prstGeom>
          <a:ln>
            <a:noFill/>
          </a:ln>
        </p:spPr>
      </p:pic>
      <p:sp>
        <p:nvSpPr>
          <p:cNvPr id="252" name="직사각형 21"/>
          <p:cNvSpPr/>
          <p:nvPr/>
        </p:nvSpPr>
        <p:spPr>
          <a:xfrm>
            <a:off x="467143" y="1974014"/>
            <a:ext cx="4477085" cy="334708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3" name="직사각형 22"/>
          <p:cNvSpPr/>
          <p:nvPr/>
        </p:nvSpPr>
        <p:spPr>
          <a:xfrm>
            <a:off x="512218" y="5594576"/>
            <a:ext cx="4942125" cy="259059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4" name="직사각형 23"/>
          <p:cNvSpPr/>
          <p:nvPr/>
        </p:nvSpPr>
        <p:spPr>
          <a:xfrm>
            <a:off x="3483364" y="5968212"/>
            <a:ext cx="1104458" cy="369418"/>
          </a:xfrm>
          <a:prstGeom prst="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5" name="직사각형 24"/>
          <p:cNvSpPr/>
          <p:nvPr/>
        </p:nvSpPr>
        <p:spPr>
          <a:xfrm>
            <a:off x="8079557" y="5969930"/>
            <a:ext cx="2189039" cy="369418"/>
          </a:xfrm>
          <a:prstGeom prst="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6" name="직사각형 25"/>
          <p:cNvSpPr/>
          <p:nvPr/>
        </p:nvSpPr>
        <p:spPr>
          <a:xfrm>
            <a:off x="8189691" y="7058561"/>
            <a:ext cx="2189039" cy="369418"/>
          </a:xfrm>
          <a:prstGeom prst="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7" name="직사각형 26"/>
          <p:cNvSpPr/>
          <p:nvPr/>
        </p:nvSpPr>
        <p:spPr>
          <a:xfrm>
            <a:off x="435441" y="7650113"/>
            <a:ext cx="1104458" cy="369418"/>
          </a:xfrm>
          <a:prstGeom prst="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" name="직선 화살표 연결선 2"/>
          <p:cNvCxnSpPr/>
          <p:nvPr/>
        </p:nvCxnSpPr>
        <p:spPr>
          <a:xfrm flipV="1">
            <a:off x="5260932" y="3620022"/>
            <a:ext cx="584480" cy="1252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30" name="직선 화살표 연결선 29"/>
          <p:cNvCxnSpPr/>
          <p:nvPr/>
        </p:nvCxnSpPr>
        <p:spPr>
          <a:xfrm flipH="1">
            <a:off x="7653403" y="5051904"/>
            <a:ext cx="1" cy="54267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33" name="직선 화살표 연결선 32"/>
          <p:cNvCxnSpPr>
            <a:stCxn id="236" idx="1"/>
          </p:cNvCxnSpPr>
          <p:nvPr/>
        </p:nvCxnSpPr>
        <p:spPr>
          <a:xfrm flipH="1">
            <a:off x="5454343" y="6415518"/>
            <a:ext cx="705362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/>
        </p:nvSpPr>
        <p:spPr>
          <a:xfrm flipH="1">
            <a:off x="-45484" y="-66146"/>
            <a:ext cx="1328656" cy="1247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2" h="21013" extrusionOk="0">
                <a:moveTo>
                  <a:pt x="21078" y="20369"/>
                </a:moveTo>
                <a:lnTo>
                  <a:pt x="21222" y="118"/>
                </a:lnTo>
                <a:lnTo>
                  <a:pt x="1091" y="0"/>
                </a:lnTo>
                <a:cubicBezTo>
                  <a:pt x="-378" y="2213"/>
                  <a:pt x="-371" y="5276"/>
                  <a:pt x="1160" y="7450"/>
                </a:cubicBezTo>
                <a:cubicBezTo>
                  <a:pt x="2879" y="9891"/>
                  <a:pt x="6018" y="10520"/>
                  <a:pt x="8144" y="12538"/>
                </a:cubicBezTo>
                <a:cubicBezTo>
                  <a:pt x="10065" y="14361"/>
                  <a:pt x="10966" y="17106"/>
                  <a:pt x="12890" y="18925"/>
                </a:cubicBezTo>
                <a:cubicBezTo>
                  <a:pt x="15125" y="21037"/>
                  <a:pt x="18314" y="21600"/>
                  <a:pt x="21078" y="20369"/>
                </a:cubicBezTo>
                <a:close/>
              </a:path>
            </a:pathLst>
          </a:custGeom>
          <a:solidFill>
            <a:srgbClr val="F2E9D5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solidFill>
                  <a:srgbClr val="F2E9D5"/>
                </a:solidFill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223" name="Shape 190"/>
          <p:cNvSpPr/>
          <p:nvPr/>
        </p:nvSpPr>
        <p:spPr>
          <a:xfrm>
            <a:off x="587375" y="387350"/>
            <a:ext cx="815975" cy="80645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0</a:t>
            </a:r>
            <a:r>
              <a:rPr kumimoji="0" lang="en-US" altLang="ko-KR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9</a:t>
            </a:r>
            <a:endParaRPr kumimoji="0" lang="en-US" altLang="ko-KR" sz="4600" b="0" i="0" u="none" strike="noStrike" kern="0" cap="none" spc="230" normalizeH="0" baseline="0">
              <a:solidFill>
                <a:srgbClr val="95765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4" name="Shape 191"/>
          <p:cNvSpPr/>
          <p:nvPr/>
        </p:nvSpPr>
        <p:spPr>
          <a:xfrm>
            <a:off x="1533343" y="451654"/>
            <a:ext cx="4013278" cy="687368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800" b="0" i="0" u="none" strike="noStrike" kern="0" cap="none" spc="190" normalizeH="0" baseline="0" dirty="0" err="1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코드리뷰</a:t>
            </a:r>
            <a:r>
              <a:rPr kumimoji="0" lang="en-US" altLang="ko-KR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-</a:t>
            </a:r>
            <a:r>
              <a:rPr kumimoji="0" lang="ko-KR" altLang="en-US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관리자</a:t>
            </a:r>
            <a:endParaRPr kumimoji="0" lang="ko-KR" altLang="en-US" sz="3800" b="0" i="0" u="none" strike="noStrike" kern="0" cap="none" spc="190" normalizeH="0" baseline="0" dirty="0">
              <a:solidFill>
                <a:srgbClr val="95765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5" name="TextBox 3"/>
          <p:cNvSpPr txBox="1"/>
          <p:nvPr/>
        </p:nvSpPr>
        <p:spPr>
          <a:xfrm>
            <a:off x="994410" y="1833281"/>
            <a:ext cx="2764155" cy="3841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/>
              <a:t>&lt;</a:t>
            </a:r>
            <a:r>
              <a:rPr lang="ko-KR" altLang="en-US" b="1"/>
              <a:t>관리자 기능</a:t>
            </a:r>
            <a:r>
              <a:rPr lang="en-US" altLang="ko-KR" b="1"/>
              <a:t>&gt; - </a:t>
            </a:r>
            <a:r>
              <a:rPr lang="ko-KR" altLang="en-US" b="1"/>
              <a:t>배너 등록하기</a:t>
            </a:r>
          </a:p>
        </p:txBody>
      </p:sp>
      <p:grpSp>
        <p:nvGrpSpPr>
          <p:cNvPr id="236" name="그룹 26"/>
          <p:cNvGrpSpPr/>
          <p:nvPr/>
        </p:nvGrpSpPr>
        <p:grpSpPr>
          <a:xfrm>
            <a:off x="899074" y="2594443"/>
            <a:ext cx="2929236" cy="2560323"/>
            <a:chOff x="621437" y="626152"/>
            <a:chExt cx="3409025" cy="2967459"/>
          </a:xfrm>
        </p:grpSpPr>
        <p:pic>
          <p:nvPicPr>
            <p:cNvPr id="237" name="그림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621437" y="626152"/>
              <a:ext cx="3409025" cy="1478662"/>
            </a:xfrm>
            <a:prstGeom prst="rect">
              <a:avLst/>
            </a:prstGeom>
          </p:spPr>
        </p:pic>
        <p:pic>
          <p:nvPicPr>
            <p:cNvPr id="238" name="그림 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1437" y="2202228"/>
              <a:ext cx="3409025" cy="1391383"/>
            </a:xfrm>
            <a:prstGeom prst="rect">
              <a:avLst/>
            </a:prstGeom>
          </p:spPr>
        </p:pic>
      </p:grpSp>
      <p:pic>
        <p:nvPicPr>
          <p:cNvPr id="239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221567" y="5001947"/>
            <a:ext cx="371558" cy="371558"/>
          </a:xfrm>
          <a:prstGeom prst="rect">
            <a:avLst/>
          </a:prstGeom>
        </p:spPr>
      </p:pic>
      <p:pic>
        <p:nvPicPr>
          <p:cNvPr id="240" name="그림 8"/>
          <p:cNvPicPr>
            <a:picLocks noChangeAspect="1"/>
          </p:cNvPicPr>
          <p:nvPr/>
        </p:nvPicPr>
        <p:blipFill rotWithShape="1">
          <a:blip r:embed="rId5"/>
          <a:srcRect l="3730" t="10530" r="3760" b="5630"/>
          <a:stretch>
            <a:fillRect/>
          </a:stretch>
        </p:blipFill>
        <p:spPr>
          <a:xfrm>
            <a:off x="1316364" y="7069824"/>
            <a:ext cx="3141825" cy="1210672"/>
          </a:xfrm>
          <a:prstGeom prst="rect">
            <a:avLst/>
          </a:prstGeom>
        </p:spPr>
      </p:pic>
      <p:pic>
        <p:nvPicPr>
          <p:cNvPr id="242" name="그림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44402" y="5880784"/>
            <a:ext cx="6105189" cy="1068063"/>
          </a:xfrm>
          <a:prstGeom prst="rect">
            <a:avLst/>
          </a:prstGeom>
        </p:spPr>
      </p:pic>
      <p:sp>
        <p:nvSpPr>
          <p:cNvPr id="243" name="직사각형 11"/>
          <p:cNvSpPr/>
          <p:nvPr/>
        </p:nvSpPr>
        <p:spPr>
          <a:xfrm>
            <a:off x="1146251" y="6342004"/>
            <a:ext cx="5514564" cy="436067"/>
          </a:xfrm>
          <a:prstGeom prst="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4" name="TextBox 12"/>
          <p:cNvSpPr txBox="1"/>
          <p:nvPr/>
        </p:nvSpPr>
        <p:spPr>
          <a:xfrm>
            <a:off x="778406" y="5556119"/>
            <a:ext cx="1627048" cy="3474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/>
              <a:t>&lt;</a:t>
            </a:r>
            <a:r>
              <a:rPr lang="ko-KR" altLang="en-US" sz="1400" u="sng"/>
              <a:t> </a:t>
            </a:r>
            <a:r>
              <a:rPr lang="en-US" altLang="ko-KR" sz="1400" u="sng"/>
              <a:t>banner_list.jsp</a:t>
            </a:r>
            <a:r>
              <a:rPr lang="en-US" altLang="ko-KR" sz="1400"/>
              <a:t>&gt;</a:t>
            </a:r>
            <a:endParaRPr lang="ko-KR" altLang="en-US" sz="1400"/>
          </a:p>
        </p:txBody>
      </p:sp>
      <p:pic>
        <p:nvPicPr>
          <p:cNvPr id="245" name="그림 1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083945" y="6849869"/>
            <a:ext cx="4024054" cy="1590426"/>
          </a:xfrm>
          <a:prstGeom prst="rect">
            <a:avLst/>
          </a:prstGeom>
        </p:spPr>
      </p:pic>
      <p:pic>
        <p:nvPicPr>
          <p:cNvPr id="246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33843" y="7831805"/>
            <a:ext cx="448691" cy="448691"/>
          </a:xfrm>
          <a:prstGeom prst="rect">
            <a:avLst/>
          </a:prstGeom>
        </p:spPr>
      </p:pic>
      <p:sp>
        <p:nvSpPr>
          <p:cNvPr id="248" name="TextBox 16"/>
          <p:cNvSpPr txBox="1"/>
          <p:nvPr/>
        </p:nvSpPr>
        <p:spPr>
          <a:xfrm>
            <a:off x="7395210" y="5121455"/>
            <a:ext cx="2383155" cy="3439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/>
              <a:t>&lt;</a:t>
            </a:r>
            <a:r>
              <a:rPr lang="ko-KR" altLang="en-US" sz="1400" u="sng"/>
              <a:t> </a:t>
            </a:r>
            <a:r>
              <a:rPr lang="en-US" altLang="ko-KR" sz="1400" u="sng"/>
              <a:t>banner_add.jsp</a:t>
            </a:r>
            <a:r>
              <a:rPr lang="en-US" altLang="ko-KR" sz="1400"/>
              <a:t>&gt; (</a:t>
            </a:r>
            <a:r>
              <a:rPr lang="ko-KR" altLang="en-US" sz="1400"/>
              <a:t>팝업창</a:t>
            </a:r>
            <a:r>
              <a:rPr lang="en-US" altLang="ko-KR" sz="1400"/>
              <a:t>)</a:t>
            </a:r>
            <a:endParaRPr lang="ko-KR" altLang="en-US" sz="1400"/>
          </a:p>
        </p:txBody>
      </p:sp>
      <p:sp>
        <p:nvSpPr>
          <p:cNvPr id="249" name="직사각형 17"/>
          <p:cNvSpPr/>
          <p:nvPr/>
        </p:nvSpPr>
        <p:spPr>
          <a:xfrm>
            <a:off x="7939585" y="7458352"/>
            <a:ext cx="3168413" cy="436067"/>
          </a:xfrm>
          <a:prstGeom prst="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50" name="그림 1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501903" y="5466147"/>
            <a:ext cx="4076613" cy="1251740"/>
          </a:xfrm>
          <a:prstGeom prst="rect">
            <a:avLst/>
          </a:prstGeom>
        </p:spPr>
      </p:pic>
      <p:sp>
        <p:nvSpPr>
          <p:cNvPr id="251" name="직사각형 19"/>
          <p:cNvSpPr/>
          <p:nvPr/>
        </p:nvSpPr>
        <p:spPr>
          <a:xfrm>
            <a:off x="7995600" y="6268723"/>
            <a:ext cx="3620408" cy="305891"/>
          </a:xfrm>
          <a:prstGeom prst="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2" name="TextBox 20"/>
          <p:cNvSpPr txBox="1"/>
          <p:nvPr/>
        </p:nvSpPr>
        <p:spPr>
          <a:xfrm>
            <a:off x="3866981" y="5550209"/>
            <a:ext cx="3879753" cy="601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이미지 경로가 담긴 </a:t>
            </a:r>
            <a:r>
              <a:rPr lang="en-US" altLang="ko-KR" sz="1400" b="1"/>
              <a:t>&lt;form&gt;</a:t>
            </a:r>
            <a:r>
              <a:rPr lang="ko-KR" altLang="en-US" sz="1400" b="1"/>
              <a:t>태그를 </a:t>
            </a:r>
          </a:p>
          <a:p>
            <a:pPr lvl="0">
              <a:defRPr/>
            </a:pPr>
            <a:r>
              <a:rPr lang="en-US" altLang="ko-KR" sz="1400" b="1"/>
              <a:t>“/admin/banner-add” </a:t>
            </a:r>
            <a:r>
              <a:rPr lang="ko-KR" altLang="en-US" sz="1400" b="1"/>
              <a:t>매핑주소로 전달</a:t>
            </a:r>
            <a:r>
              <a:rPr lang="ko-KR" altLang="en-US" sz="1400"/>
              <a:t>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253" name="그림 21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542353" y="2085394"/>
            <a:ext cx="3657599" cy="1547349"/>
          </a:xfrm>
          <a:prstGeom prst="rect">
            <a:avLst/>
          </a:prstGeom>
        </p:spPr>
      </p:pic>
      <p:pic>
        <p:nvPicPr>
          <p:cNvPr id="254" name="그림 22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8542353" y="3616924"/>
            <a:ext cx="3657598" cy="1420204"/>
          </a:xfrm>
          <a:prstGeom prst="rect">
            <a:avLst/>
          </a:prstGeom>
        </p:spPr>
      </p:pic>
      <p:sp>
        <p:nvSpPr>
          <p:cNvPr id="255" name="TextBox 23"/>
          <p:cNvSpPr txBox="1"/>
          <p:nvPr/>
        </p:nvSpPr>
        <p:spPr>
          <a:xfrm>
            <a:off x="8362873" y="1745791"/>
            <a:ext cx="2209452" cy="34780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/>
              <a:t>&lt;</a:t>
            </a:r>
            <a:r>
              <a:rPr lang="ko-KR" altLang="en-US" sz="1400" u="sng"/>
              <a:t> </a:t>
            </a:r>
            <a:r>
              <a:rPr lang="en-US" altLang="ko-KR" sz="1400" u="sng"/>
              <a:t>BannerController.java&gt;</a:t>
            </a:r>
            <a:endParaRPr lang="ko-KR" altLang="en-US" sz="1400"/>
          </a:p>
        </p:txBody>
      </p:sp>
      <p:pic>
        <p:nvPicPr>
          <p:cNvPr id="256" name="그림 24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4507714" y="2306882"/>
            <a:ext cx="3239020" cy="2074108"/>
          </a:xfrm>
          <a:prstGeom prst="rect">
            <a:avLst/>
          </a:prstGeom>
        </p:spPr>
      </p:pic>
      <p:sp>
        <p:nvSpPr>
          <p:cNvPr id="257" name="TextBox 25"/>
          <p:cNvSpPr txBox="1"/>
          <p:nvPr/>
        </p:nvSpPr>
        <p:spPr>
          <a:xfrm>
            <a:off x="4537710" y="1999105"/>
            <a:ext cx="2487930" cy="3421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/>
              <a:t>&lt;</a:t>
            </a:r>
            <a:r>
              <a:rPr lang="ko-KR" altLang="en-US" sz="1400" u="sng"/>
              <a:t> </a:t>
            </a:r>
            <a:r>
              <a:rPr lang="en-US" altLang="ko-KR" sz="1400" u="sng"/>
              <a:t>index.jsp</a:t>
            </a:r>
            <a:r>
              <a:rPr lang="en-US" altLang="ko-KR" sz="1400"/>
              <a:t>&gt; -</a:t>
            </a:r>
            <a:r>
              <a:rPr lang="ko-KR" altLang="en-US" sz="1400"/>
              <a:t>메인페이지 출력</a:t>
            </a:r>
          </a:p>
        </p:txBody>
      </p:sp>
      <p:sp>
        <p:nvSpPr>
          <p:cNvPr id="258" name="직사각형 29"/>
          <p:cNvSpPr/>
          <p:nvPr/>
        </p:nvSpPr>
        <p:spPr>
          <a:xfrm>
            <a:off x="8449841" y="4511322"/>
            <a:ext cx="3620408" cy="305891"/>
          </a:xfrm>
          <a:prstGeom prst="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1" name="직사각형 32"/>
          <p:cNvSpPr/>
          <p:nvPr/>
        </p:nvSpPr>
        <p:spPr>
          <a:xfrm>
            <a:off x="4614680" y="2659279"/>
            <a:ext cx="3168413" cy="513657"/>
          </a:xfrm>
          <a:prstGeom prst="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3206663" y="5154766"/>
            <a:ext cx="12526" cy="40135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5652631" y="7831805"/>
            <a:ext cx="1008184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38" name="직선 화살표 연결선 37"/>
          <p:cNvCxnSpPr/>
          <p:nvPr/>
        </p:nvCxnSpPr>
        <p:spPr>
          <a:xfrm flipV="1">
            <a:off x="11616008" y="5355442"/>
            <a:ext cx="0" cy="73657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>
            <a:off x="7227518" y="3632743"/>
            <a:ext cx="1135355" cy="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pic>
        <p:nvPicPr>
          <p:cNvPr id="262" name="그림 33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591930" y="2375378"/>
            <a:ext cx="9627165" cy="61801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19" y="1858265"/>
            <a:ext cx="8622468" cy="2257425"/>
          </a:xfrm>
          <a:prstGeom prst="rect">
            <a:avLst/>
          </a:prstGeom>
        </p:spPr>
      </p:pic>
      <p:sp>
        <p:nvSpPr>
          <p:cNvPr id="199" name="Shape 199"/>
          <p:cNvSpPr/>
          <p:nvPr/>
        </p:nvSpPr>
        <p:spPr>
          <a:xfrm flipH="1">
            <a:off x="-45484" y="-66146"/>
            <a:ext cx="1328656" cy="1247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2" h="21013" extrusionOk="0">
                <a:moveTo>
                  <a:pt x="21078" y="20369"/>
                </a:moveTo>
                <a:lnTo>
                  <a:pt x="21222" y="118"/>
                </a:lnTo>
                <a:lnTo>
                  <a:pt x="1091" y="0"/>
                </a:lnTo>
                <a:cubicBezTo>
                  <a:pt x="-378" y="2213"/>
                  <a:pt x="-371" y="5276"/>
                  <a:pt x="1160" y="7450"/>
                </a:cubicBezTo>
                <a:cubicBezTo>
                  <a:pt x="2879" y="9891"/>
                  <a:pt x="6018" y="10520"/>
                  <a:pt x="8144" y="12538"/>
                </a:cubicBezTo>
                <a:cubicBezTo>
                  <a:pt x="10065" y="14361"/>
                  <a:pt x="10966" y="17106"/>
                  <a:pt x="12890" y="18925"/>
                </a:cubicBezTo>
                <a:cubicBezTo>
                  <a:pt x="15125" y="21037"/>
                  <a:pt x="18314" y="21600"/>
                  <a:pt x="21078" y="20369"/>
                </a:cubicBezTo>
                <a:close/>
              </a:path>
            </a:pathLst>
          </a:custGeom>
          <a:solidFill>
            <a:srgbClr val="F2E9D5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solidFill>
                  <a:srgbClr val="F2E9D5"/>
                </a:solidFill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223" name="Shape 190"/>
          <p:cNvSpPr/>
          <p:nvPr/>
        </p:nvSpPr>
        <p:spPr>
          <a:xfrm>
            <a:off x="587375" y="387350"/>
            <a:ext cx="815975" cy="80645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0</a:t>
            </a:r>
            <a:r>
              <a:rPr kumimoji="0" lang="en-US" altLang="ko-KR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9</a:t>
            </a:r>
            <a:endParaRPr kumimoji="0" lang="en-US" altLang="ko-KR" sz="4600" b="0" i="0" u="none" strike="noStrike" kern="0" cap="none" spc="230" normalizeH="0" baseline="0">
              <a:solidFill>
                <a:srgbClr val="95765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4" name="Shape 191"/>
          <p:cNvSpPr/>
          <p:nvPr/>
        </p:nvSpPr>
        <p:spPr>
          <a:xfrm>
            <a:off x="1533343" y="451654"/>
            <a:ext cx="4524957" cy="687368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800" b="0" i="0" u="none" strike="noStrike" kern="0" cap="none" spc="190" normalizeH="0" baseline="0" dirty="0" err="1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코드리뷰</a:t>
            </a:r>
            <a:r>
              <a:rPr kumimoji="0" lang="en-US" altLang="ko-KR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-</a:t>
            </a:r>
            <a:r>
              <a:rPr kumimoji="0" lang="ko-KR" altLang="en-US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장바구니</a:t>
            </a:r>
            <a:endParaRPr kumimoji="0" lang="ko-KR" altLang="en-US" sz="3800" b="0" i="0" u="none" strike="noStrike" kern="0" cap="none" spc="190" normalizeH="0" baseline="0" dirty="0">
              <a:solidFill>
                <a:srgbClr val="95765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0" name="TextBox 9"/>
          <p:cNvSpPr txBox="1"/>
          <p:nvPr/>
        </p:nvSpPr>
        <p:spPr>
          <a:xfrm>
            <a:off x="10220014" y="2687231"/>
            <a:ext cx="1800135" cy="316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/>
              <a:t>메서드를 선언</a:t>
            </a:r>
          </a:p>
        </p:txBody>
      </p:sp>
      <p:sp>
        <p:nvSpPr>
          <p:cNvPr id="233" name="TextBox 17"/>
          <p:cNvSpPr txBox="1"/>
          <p:nvPr/>
        </p:nvSpPr>
        <p:spPr>
          <a:xfrm>
            <a:off x="7668268" y="6029956"/>
            <a:ext cx="4781550" cy="575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/>
              <a:t>위의 </a:t>
            </a:r>
            <a:r>
              <a:rPr lang="ko-KR" altLang="en-US" sz="1400" dirty="0" err="1"/>
              <a:t>매퍼</a:t>
            </a:r>
            <a:r>
              <a:rPr lang="ko-KR" altLang="en-US" sz="1400" dirty="0"/>
              <a:t> 경로를 통해 </a:t>
            </a:r>
            <a:r>
              <a:rPr lang="en-US" altLang="ko-KR" sz="1400" dirty="0"/>
              <a:t>DTO</a:t>
            </a:r>
            <a:r>
              <a:rPr lang="ko-KR" altLang="en-US" sz="1400" dirty="0"/>
              <a:t>의 메서드와 </a:t>
            </a:r>
            <a:r>
              <a:rPr lang="ko-KR" altLang="en-US" sz="1400" dirty="0" err="1"/>
              <a:t>매퍼를</a:t>
            </a:r>
            <a:r>
              <a:rPr lang="ko-KR" altLang="en-US" sz="1400" dirty="0"/>
              <a:t> </a:t>
            </a:r>
          </a:p>
          <a:p>
            <a:pPr lvl="0">
              <a:defRPr/>
            </a:pPr>
            <a:r>
              <a:rPr lang="en-US" altLang="ko-KR" sz="1400" dirty="0"/>
              <a:t>Select ID</a:t>
            </a:r>
            <a:r>
              <a:rPr lang="ko-KR" altLang="en-US" sz="1400" dirty="0"/>
              <a:t>를 통해 연결 해줌 </a:t>
            </a:r>
          </a:p>
        </p:txBody>
      </p:sp>
      <p:sp>
        <p:nvSpPr>
          <p:cNvPr id="234" name="제목 1"/>
          <p:cNvSpPr>
            <a:spLocks noGrp="1"/>
          </p:cNvSpPr>
          <p:nvPr/>
        </p:nvSpPr>
        <p:spPr>
          <a:xfrm>
            <a:off x="405418" y="1338045"/>
            <a:ext cx="3606173" cy="64044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marR="0" lvl="0" indent="0" algn="l" defTabSz="584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0" cap="none" spc="0" normalizeH="0" baseline="0">
                <a:solidFill>
                  <a:srgbClr val="000000"/>
                </a:solidFill>
                <a:uLnTx/>
                <a:uFillTx/>
                <a:latin typeface="+mj-lt"/>
                <a:ea typeface="+mj-ea"/>
                <a:cs typeface="+mj-cs"/>
                <a:sym typeface="나눔고딕"/>
              </a:rPr>
              <a:t>1 Mapper (Myloanhistory)</a:t>
            </a:r>
            <a:endParaRPr kumimoji="0" lang="ko-KR" altLang="en-US" sz="2000" b="1" i="0" u="none" strike="noStrike" kern="0" cap="none" spc="0" normalizeH="0" baseline="0">
              <a:solidFill>
                <a:srgbClr val="000000"/>
              </a:solidFill>
              <a:uLnTx/>
              <a:uFillTx/>
              <a:latin typeface="+mj-lt"/>
              <a:ea typeface="+mj-ea"/>
              <a:cs typeface="+mj-cs"/>
              <a:sym typeface="나눔고딕"/>
            </a:endParaRPr>
          </a:p>
        </p:txBody>
      </p:sp>
      <p:cxnSp>
        <p:nvCxnSpPr>
          <p:cNvPr id="235" name="직선 화살표 연결선 234"/>
          <p:cNvCxnSpPr/>
          <p:nvPr/>
        </p:nvCxnSpPr>
        <p:spPr>
          <a:xfrm>
            <a:off x="9232444" y="2877933"/>
            <a:ext cx="987570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237" name="꺾인 연결선 236"/>
          <p:cNvCxnSpPr/>
          <p:nvPr/>
        </p:nvCxnSpPr>
        <p:spPr>
          <a:xfrm rot="16200000" flipH="1">
            <a:off x="7023787" y="5712364"/>
            <a:ext cx="699678" cy="589284"/>
          </a:xfrm>
          <a:prstGeom prst="bentConnector2">
            <a:avLst/>
          </a:prstGeom>
          <a:noFill/>
          <a:ln w="25400" cap="flat">
            <a:solidFill>
              <a:srgbClr val="000000"/>
            </a:solidFill>
            <a:prstDash val="solid"/>
            <a:miter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18" y="4377642"/>
            <a:ext cx="5676068" cy="49840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735" y="4986338"/>
            <a:ext cx="5895975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/>
        </p:nvSpPr>
        <p:spPr>
          <a:xfrm flipH="1">
            <a:off x="-45484" y="-66146"/>
            <a:ext cx="1328656" cy="1247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2" h="21013" extrusionOk="0">
                <a:moveTo>
                  <a:pt x="21078" y="20369"/>
                </a:moveTo>
                <a:lnTo>
                  <a:pt x="21222" y="118"/>
                </a:lnTo>
                <a:lnTo>
                  <a:pt x="1091" y="0"/>
                </a:lnTo>
                <a:cubicBezTo>
                  <a:pt x="-378" y="2213"/>
                  <a:pt x="-371" y="5276"/>
                  <a:pt x="1160" y="7450"/>
                </a:cubicBezTo>
                <a:cubicBezTo>
                  <a:pt x="2879" y="9891"/>
                  <a:pt x="6018" y="10520"/>
                  <a:pt x="8144" y="12538"/>
                </a:cubicBezTo>
                <a:cubicBezTo>
                  <a:pt x="10065" y="14361"/>
                  <a:pt x="10966" y="17106"/>
                  <a:pt x="12890" y="18925"/>
                </a:cubicBezTo>
                <a:cubicBezTo>
                  <a:pt x="15125" y="21037"/>
                  <a:pt x="18314" y="21600"/>
                  <a:pt x="21078" y="20369"/>
                </a:cubicBezTo>
                <a:close/>
              </a:path>
            </a:pathLst>
          </a:custGeom>
          <a:solidFill>
            <a:srgbClr val="F2E9D5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solidFill>
                  <a:srgbClr val="F2E9D5"/>
                </a:solidFill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223" name="Shape 190"/>
          <p:cNvSpPr/>
          <p:nvPr/>
        </p:nvSpPr>
        <p:spPr>
          <a:xfrm>
            <a:off x="587375" y="387350"/>
            <a:ext cx="815975" cy="80645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0</a:t>
            </a:r>
            <a:r>
              <a:rPr kumimoji="0" lang="en-US" altLang="ko-KR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9</a:t>
            </a:r>
            <a:endParaRPr kumimoji="0" lang="en-US" altLang="ko-KR" sz="4600" b="0" i="0" u="none" strike="noStrike" kern="0" cap="none" spc="230" normalizeH="0" baseline="0">
              <a:solidFill>
                <a:srgbClr val="95765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4" name="Shape 191"/>
          <p:cNvSpPr/>
          <p:nvPr/>
        </p:nvSpPr>
        <p:spPr>
          <a:xfrm>
            <a:off x="1533343" y="451654"/>
            <a:ext cx="4524957" cy="687368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800" b="0" i="0" u="none" strike="noStrike" kern="0" cap="none" spc="190" normalizeH="0" baseline="0" dirty="0" err="1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코드리뷰</a:t>
            </a:r>
            <a:r>
              <a:rPr kumimoji="0" lang="en-US" altLang="ko-KR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-</a:t>
            </a:r>
            <a:r>
              <a:rPr kumimoji="0" lang="ko-KR" altLang="en-US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장바구니</a:t>
            </a:r>
            <a:endParaRPr kumimoji="0" lang="ko-KR" altLang="en-US" sz="3800" b="0" i="0" u="none" strike="noStrike" kern="0" cap="none" spc="190" normalizeH="0" baseline="0" dirty="0">
              <a:solidFill>
                <a:srgbClr val="95765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0" name="TextBox 8"/>
          <p:cNvSpPr txBox="1"/>
          <p:nvPr/>
        </p:nvSpPr>
        <p:spPr>
          <a:xfrm>
            <a:off x="2740990" y="8333224"/>
            <a:ext cx="5535490" cy="3166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/>
              <a:t>Mapper</a:t>
            </a:r>
            <a:r>
              <a:rPr lang="ko-KR" altLang="en-US" sz="1400" dirty="0"/>
              <a:t>에 있는 메서드를 서비스의 정식화된 메서드명으로 </a:t>
            </a:r>
            <a:r>
              <a:rPr lang="ko-KR" altLang="en-US" sz="1400" dirty="0" err="1"/>
              <a:t>바꿔줌</a:t>
            </a:r>
            <a:r>
              <a:rPr lang="ko-KR" altLang="en-US" sz="1400" dirty="0"/>
              <a:t> </a:t>
            </a:r>
          </a:p>
        </p:txBody>
      </p:sp>
      <p:sp>
        <p:nvSpPr>
          <p:cNvPr id="231" name="제목 1"/>
          <p:cNvSpPr>
            <a:spLocks noGrp="1"/>
          </p:cNvSpPr>
          <p:nvPr/>
        </p:nvSpPr>
        <p:spPr>
          <a:xfrm>
            <a:off x="587375" y="1832165"/>
            <a:ext cx="5422899" cy="535278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marR="0" lvl="0" indent="0" algn="l" defTabSz="584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0" cap="none" spc="0" normalizeH="0" baseline="0">
                <a:solidFill>
                  <a:srgbClr val="000000"/>
                </a:solidFill>
                <a:uLnTx/>
                <a:uFillTx/>
                <a:latin typeface="+mj-lt"/>
                <a:ea typeface="+mj-ea"/>
                <a:cs typeface="+mj-cs"/>
                <a:sym typeface="나눔고딕"/>
              </a:rPr>
              <a:t>2 </a:t>
            </a:r>
            <a:r>
              <a:rPr kumimoji="0" lang="ko-KR" altLang="en-US" sz="2000" b="1" i="0" u="none" strike="noStrike" kern="0" cap="none" spc="0" normalizeH="0" baseline="0">
                <a:solidFill>
                  <a:srgbClr val="000000"/>
                </a:solidFill>
                <a:uLnTx/>
                <a:uFillTx/>
                <a:latin typeface="+mj-lt"/>
                <a:ea typeface="+mj-ea"/>
                <a:cs typeface="+mj-cs"/>
                <a:sym typeface="나눔고딕"/>
              </a:rPr>
              <a:t>서비스 </a:t>
            </a:r>
            <a:r>
              <a:rPr kumimoji="0" lang="en-US" altLang="ko-KR" sz="2000" b="1" i="0" u="none" strike="noStrike" kern="0" cap="none" spc="0" normalizeH="0" baseline="0">
                <a:solidFill>
                  <a:srgbClr val="000000"/>
                </a:solidFill>
                <a:uLnTx/>
                <a:uFillTx/>
                <a:latin typeface="+mj-lt"/>
                <a:ea typeface="+mj-ea"/>
                <a:cs typeface="+mj-cs"/>
                <a:sym typeface="나눔고딕"/>
              </a:rPr>
              <a:t>(Myloanhistory)</a:t>
            </a:r>
            <a:r>
              <a:rPr kumimoji="0" lang="ko-KR" altLang="en-US" sz="2000" b="1" i="0" u="none" strike="noStrike" kern="0" cap="none" spc="0" normalizeH="0" baseline="0">
                <a:solidFill>
                  <a:srgbClr val="000000"/>
                </a:solidFill>
                <a:uLnTx/>
                <a:uFillTx/>
                <a:latin typeface="+mj-lt"/>
                <a:ea typeface="+mj-ea"/>
                <a:cs typeface="+mj-cs"/>
                <a:sym typeface="나눔고딕"/>
              </a:rPr>
              <a:t> </a:t>
            </a:r>
          </a:p>
        </p:txBody>
      </p:sp>
      <p:cxnSp>
        <p:nvCxnSpPr>
          <p:cNvPr id="232" name="직선 화살표 연결선 231"/>
          <p:cNvCxnSpPr/>
          <p:nvPr/>
        </p:nvCxnSpPr>
        <p:spPr>
          <a:xfrm flipV="1">
            <a:off x="1283172" y="8465562"/>
            <a:ext cx="1290074" cy="1"/>
          </a:xfrm>
          <a:prstGeom prst="straightConnector1">
            <a:avLst/>
          </a:prstGeom>
          <a:noFill/>
          <a:ln w="25400" cap="flat">
            <a:solidFill>
              <a:schemeClr val="dk1"/>
            </a:solidFill>
            <a:prstDash val="solid"/>
            <a:miter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75" y="2370042"/>
            <a:ext cx="5622925" cy="23526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060" y="2206958"/>
            <a:ext cx="6002240" cy="5619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/>
        </p:nvSpPr>
        <p:spPr>
          <a:xfrm flipH="1">
            <a:off x="-45484" y="-66146"/>
            <a:ext cx="1328656" cy="1247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2" h="21013" extrusionOk="0">
                <a:moveTo>
                  <a:pt x="21078" y="20369"/>
                </a:moveTo>
                <a:lnTo>
                  <a:pt x="21222" y="118"/>
                </a:lnTo>
                <a:lnTo>
                  <a:pt x="1091" y="0"/>
                </a:lnTo>
                <a:cubicBezTo>
                  <a:pt x="-378" y="2213"/>
                  <a:pt x="-371" y="5276"/>
                  <a:pt x="1160" y="7450"/>
                </a:cubicBezTo>
                <a:cubicBezTo>
                  <a:pt x="2879" y="9891"/>
                  <a:pt x="6018" y="10520"/>
                  <a:pt x="8144" y="12538"/>
                </a:cubicBezTo>
                <a:cubicBezTo>
                  <a:pt x="10065" y="14361"/>
                  <a:pt x="10966" y="17106"/>
                  <a:pt x="12890" y="18925"/>
                </a:cubicBezTo>
                <a:cubicBezTo>
                  <a:pt x="15125" y="21037"/>
                  <a:pt x="18314" y="21600"/>
                  <a:pt x="21078" y="20369"/>
                </a:cubicBezTo>
                <a:close/>
              </a:path>
            </a:pathLst>
          </a:custGeom>
          <a:solidFill>
            <a:srgbClr val="F2E9D5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solidFill>
                  <a:srgbClr val="F2E9D5"/>
                </a:solidFill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175" name="Shape 190"/>
          <p:cNvSpPr/>
          <p:nvPr/>
        </p:nvSpPr>
        <p:spPr>
          <a:xfrm>
            <a:off x="587375" y="387350"/>
            <a:ext cx="815975" cy="80645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0</a:t>
            </a:r>
            <a:r>
              <a:rPr kumimoji="0" lang="en-US" altLang="ko-KR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2</a:t>
            </a:r>
          </a:p>
        </p:txBody>
      </p:sp>
      <p:sp>
        <p:nvSpPr>
          <p:cNvPr id="176" name="Shape 191"/>
          <p:cNvSpPr/>
          <p:nvPr/>
        </p:nvSpPr>
        <p:spPr>
          <a:xfrm>
            <a:off x="1533344" y="454025"/>
            <a:ext cx="1584506" cy="682625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800" b="0" i="0" u="none" strike="noStrike" kern="0" cap="none" spc="19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일정표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732932"/>
              </p:ext>
            </p:extLst>
          </p:nvPr>
        </p:nvGraphicFramePr>
        <p:xfrm>
          <a:off x="2794961" y="696144"/>
          <a:ext cx="8315860" cy="8292579"/>
        </p:xfrm>
        <a:graphic>
          <a:graphicData uri="http://schemas.openxmlformats.org/drawingml/2006/table">
            <a:tbl>
              <a:tblPr/>
              <a:tblGrid>
                <a:gridCol w="1187980">
                  <a:extLst>
                    <a:ext uri="{9D8B030D-6E8A-4147-A177-3AD203B41FA5}">
                      <a16:colId xmlns:a16="http://schemas.microsoft.com/office/drawing/2014/main" val="2544828057"/>
                    </a:ext>
                  </a:extLst>
                </a:gridCol>
                <a:gridCol w="1187980">
                  <a:extLst>
                    <a:ext uri="{9D8B030D-6E8A-4147-A177-3AD203B41FA5}">
                      <a16:colId xmlns:a16="http://schemas.microsoft.com/office/drawing/2014/main" val="1957074330"/>
                    </a:ext>
                  </a:extLst>
                </a:gridCol>
                <a:gridCol w="1187980">
                  <a:extLst>
                    <a:ext uri="{9D8B030D-6E8A-4147-A177-3AD203B41FA5}">
                      <a16:colId xmlns:a16="http://schemas.microsoft.com/office/drawing/2014/main" val="1291085110"/>
                    </a:ext>
                  </a:extLst>
                </a:gridCol>
                <a:gridCol w="1187980">
                  <a:extLst>
                    <a:ext uri="{9D8B030D-6E8A-4147-A177-3AD203B41FA5}">
                      <a16:colId xmlns:a16="http://schemas.microsoft.com/office/drawing/2014/main" val="2401203607"/>
                    </a:ext>
                  </a:extLst>
                </a:gridCol>
                <a:gridCol w="1187980">
                  <a:extLst>
                    <a:ext uri="{9D8B030D-6E8A-4147-A177-3AD203B41FA5}">
                      <a16:colId xmlns:a16="http://schemas.microsoft.com/office/drawing/2014/main" val="2835265794"/>
                    </a:ext>
                  </a:extLst>
                </a:gridCol>
                <a:gridCol w="1187980">
                  <a:extLst>
                    <a:ext uri="{9D8B030D-6E8A-4147-A177-3AD203B41FA5}">
                      <a16:colId xmlns:a16="http://schemas.microsoft.com/office/drawing/2014/main" val="1422274833"/>
                    </a:ext>
                  </a:extLst>
                </a:gridCol>
                <a:gridCol w="1187980">
                  <a:extLst>
                    <a:ext uri="{9D8B030D-6E8A-4147-A177-3AD203B41FA5}">
                      <a16:colId xmlns:a16="http://schemas.microsoft.com/office/drawing/2014/main" val="2949574352"/>
                    </a:ext>
                  </a:extLst>
                </a:gridCol>
              </a:tblGrid>
              <a:tr h="1867800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6400" b="0" i="0" u="none" strike="noStrike">
                          <a:solidFill>
                            <a:srgbClr val="000000"/>
                          </a:solidFill>
                          <a:effectLst/>
                          <a:latin typeface="Bauhaus 93" panose="04030905020B02020C02" pitchFamily="82" charset="0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8530" marR="8530" marT="85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113822"/>
                  </a:ext>
                </a:extLst>
              </a:tr>
              <a:tr h="810130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ea typeface="맑은 고딕" panose="020B0503020000020004" pitchFamily="50" charset="-127"/>
                        </a:rPr>
                        <a:t>2023 JANUARY</a:t>
                      </a:r>
                    </a:p>
                  </a:txBody>
                  <a:tcPr marL="8530" marR="8530" marT="85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594630"/>
                  </a:ext>
                </a:extLst>
              </a:tr>
              <a:tr h="3938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SUN</a:t>
                      </a:r>
                    </a:p>
                  </a:txBody>
                  <a:tcPr marL="8530" marR="8530" marT="85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MON</a:t>
                      </a:r>
                    </a:p>
                  </a:txBody>
                  <a:tcPr marL="8530" marR="8530" marT="85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TUE</a:t>
                      </a:r>
                    </a:p>
                  </a:txBody>
                  <a:tcPr marL="8530" marR="8530" marT="85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WED</a:t>
                      </a:r>
                    </a:p>
                  </a:txBody>
                  <a:tcPr marL="8530" marR="8530" marT="85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THU</a:t>
                      </a:r>
                    </a:p>
                  </a:txBody>
                  <a:tcPr marL="8530" marR="8530" marT="85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FRI</a:t>
                      </a:r>
                    </a:p>
                  </a:txBody>
                  <a:tcPr marL="8530" marR="8530" marT="85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SAT</a:t>
                      </a:r>
                    </a:p>
                  </a:txBody>
                  <a:tcPr marL="8530" marR="8530" marT="85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976337"/>
                  </a:ext>
                </a:extLst>
              </a:tr>
              <a:tr h="74261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500" b="1" i="0" u="none" strike="noStrike">
                          <a:solidFill>
                            <a:srgbClr val="FF505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8530" marR="8530" marT="85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8530" marR="8530" marT="85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8530" marR="8530" marT="85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8530" marR="8530" marT="85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8530" marR="8530" marT="85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8530" marR="8530" marT="85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500" b="1" i="0" u="none" strike="noStrike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8530" marR="8530" marT="85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186352"/>
                  </a:ext>
                </a:extLst>
              </a:tr>
              <a:tr h="301548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80808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30" marR="8530" marT="85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80808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30" marR="8530" marT="85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80808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30" marR="8530" marT="85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80808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30" marR="8530" marT="85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 수집</a:t>
                      </a:r>
                    </a:p>
                  </a:txBody>
                  <a:tcPr marL="8530" marR="8530" marT="85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9D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899257"/>
                  </a:ext>
                </a:extLst>
              </a:tr>
              <a:tr h="74261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500" b="1" i="0" u="none" strike="noStrike">
                          <a:solidFill>
                            <a:srgbClr val="FF505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8530" marR="8530" marT="85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8530" marR="8530" marT="85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8530" marR="8530" marT="85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8530" marR="8530" marT="85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8530" marR="8530" marT="85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8530" marR="8530" marT="85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500" b="1" i="0" u="none" strike="noStrike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8530" marR="8530" marT="85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490174"/>
                  </a:ext>
                </a:extLst>
              </a:tr>
              <a:tr h="301548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 수집</a:t>
                      </a:r>
                    </a:p>
                  </a:txBody>
                  <a:tcPr marL="8530" marR="8530" marT="85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9D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 작성</a:t>
                      </a:r>
                    </a:p>
                  </a:txBody>
                  <a:tcPr marL="8530" marR="8530" marT="85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D2B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6885644"/>
                  </a:ext>
                </a:extLst>
              </a:tr>
              <a:tr h="74261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500" b="1" i="0" u="none" strike="noStrike">
                          <a:solidFill>
                            <a:srgbClr val="FF505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8530" marR="8530" marT="85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8530" marR="8530" marT="85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8530" marR="8530" marT="85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8530" marR="8530" marT="85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8530" marR="8530" marT="85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8530" marR="8530" marT="85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5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8530" marR="8530" marT="85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6785544"/>
                  </a:ext>
                </a:extLst>
              </a:tr>
              <a:tr h="301548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 작성</a:t>
                      </a:r>
                    </a:p>
                  </a:txBody>
                  <a:tcPr marL="8530" marR="8530" marT="85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D2B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605226"/>
                  </a:ext>
                </a:extLst>
              </a:tr>
              <a:tr h="74261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500" b="1" i="0" u="none" strike="noStrike">
                          <a:solidFill>
                            <a:srgbClr val="FF505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8530" marR="8530" marT="85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5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8530" marR="8530" marT="85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5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8530" marR="8530" marT="85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8530" marR="8530" marT="85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8530" marR="8530" marT="85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8530" marR="8530" marT="85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500" b="1" i="0" u="none" strike="noStrike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8530" marR="8530" marT="85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0915279"/>
                  </a:ext>
                </a:extLst>
              </a:tr>
              <a:tr h="301548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 작성</a:t>
                      </a:r>
                    </a:p>
                  </a:txBody>
                  <a:tcPr marL="8530" marR="8530" marT="85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D2B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PPT 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마무리</a:t>
                      </a:r>
                    </a:p>
                  </a:txBody>
                  <a:tcPr marL="8530" marR="8530" marT="85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5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852434"/>
                  </a:ext>
                </a:extLst>
              </a:tr>
              <a:tr h="74261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500" b="1" i="0" u="none" strike="noStrike">
                          <a:solidFill>
                            <a:srgbClr val="FF505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8530" marR="8530" marT="85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8530" marR="8530" marT="85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5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8530" marR="8530" marT="85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30" marR="8530" marT="85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30" marR="8530" marT="85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30" marR="8530" marT="85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500" b="1" i="0" u="none" strike="noStrike">
                        <a:solidFill>
                          <a:srgbClr val="31869B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30" marR="8530" marT="85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8521860"/>
                  </a:ext>
                </a:extLst>
              </a:tr>
              <a:tr h="3015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80808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530" marR="8530" marT="85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5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발표</a:t>
                      </a:r>
                    </a:p>
                  </a:txBody>
                  <a:tcPr marL="8530" marR="8530" marT="85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C2B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80808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30" marR="8530" marT="85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80808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30" marR="8530" marT="85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80808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30" marR="8530" marT="85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80808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30" marR="8530" marT="85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80808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30" marR="8530" marT="85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64843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/>
        </p:nvSpPr>
        <p:spPr>
          <a:xfrm flipH="1">
            <a:off x="-45484" y="-66146"/>
            <a:ext cx="1328656" cy="1247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2" h="21013" extrusionOk="0">
                <a:moveTo>
                  <a:pt x="21078" y="20369"/>
                </a:moveTo>
                <a:lnTo>
                  <a:pt x="21222" y="118"/>
                </a:lnTo>
                <a:lnTo>
                  <a:pt x="1091" y="0"/>
                </a:lnTo>
                <a:cubicBezTo>
                  <a:pt x="-378" y="2213"/>
                  <a:pt x="-371" y="5276"/>
                  <a:pt x="1160" y="7450"/>
                </a:cubicBezTo>
                <a:cubicBezTo>
                  <a:pt x="2879" y="9891"/>
                  <a:pt x="6018" y="10520"/>
                  <a:pt x="8144" y="12538"/>
                </a:cubicBezTo>
                <a:cubicBezTo>
                  <a:pt x="10065" y="14361"/>
                  <a:pt x="10966" y="17106"/>
                  <a:pt x="12890" y="18925"/>
                </a:cubicBezTo>
                <a:cubicBezTo>
                  <a:pt x="15125" y="21037"/>
                  <a:pt x="18314" y="21600"/>
                  <a:pt x="21078" y="20369"/>
                </a:cubicBezTo>
                <a:close/>
              </a:path>
            </a:pathLst>
          </a:custGeom>
          <a:solidFill>
            <a:srgbClr val="F2E9D5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solidFill>
                  <a:srgbClr val="F2E9D5"/>
                </a:solidFill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223" name="Shape 190"/>
          <p:cNvSpPr/>
          <p:nvPr/>
        </p:nvSpPr>
        <p:spPr>
          <a:xfrm>
            <a:off x="587375" y="387350"/>
            <a:ext cx="815975" cy="80645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0</a:t>
            </a:r>
            <a:r>
              <a:rPr kumimoji="0" lang="en-US" altLang="ko-KR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9</a:t>
            </a:r>
            <a:endParaRPr kumimoji="0" lang="en-US" altLang="ko-KR" sz="4600" b="0" i="0" u="none" strike="noStrike" kern="0" cap="none" spc="230" normalizeH="0" baseline="0">
              <a:solidFill>
                <a:srgbClr val="95765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4" name="Shape 191"/>
          <p:cNvSpPr/>
          <p:nvPr/>
        </p:nvSpPr>
        <p:spPr>
          <a:xfrm>
            <a:off x="1533343" y="451654"/>
            <a:ext cx="4524957" cy="687368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800" b="0" i="0" u="none" strike="noStrike" kern="0" cap="none" spc="190" normalizeH="0" baseline="0" dirty="0" err="1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코드리뷰</a:t>
            </a:r>
            <a:r>
              <a:rPr kumimoji="0" lang="en-US" altLang="ko-KR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-</a:t>
            </a:r>
            <a:r>
              <a:rPr kumimoji="0" lang="ko-KR" altLang="en-US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장바구니</a:t>
            </a:r>
            <a:endParaRPr kumimoji="0" lang="ko-KR" altLang="en-US" sz="3800" b="0" i="0" u="none" strike="noStrike" kern="0" cap="none" spc="190" normalizeH="0" baseline="0" dirty="0">
              <a:solidFill>
                <a:srgbClr val="95765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8" name="제목 1"/>
          <p:cNvSpPr>
            <a:spLocks noGrp="1"/>
          </p:cNvSpPr>
          <p:nvPr/>
        </p:nvSpPr>
        <p:spPr>
          <a:xfrm>
            <a:off x="587375" y="1704030"/>
            <a:ext cx="3923045" cy="444603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marR="0" lvl="0" indent="0" algn="l" defTabSz="584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0" cap="none" spc="0" normalizeH="0" baseline="0" dirty="0">
                <a:solidFill>
                  <a:srgbClr val="000000"/>
                </a:solidFill>
                <a:uLnTx/>
                <a:uFillTx/>
                <a:latin typeface="+mj-lt"/>
                <a:ea typeface="+mj-ea"/>
                <a:cs typeface="+mj-cs"/>
                <a:sym typeface="나눔고딕"/>
              </a:rPr>
              <a:t>3 </a:t>
            </a:r>
            <a:r>
              <a:rPr kumimoji="0" lang="ko-KR" altLang="en-US" sz="2000" b="1" i="0" u="none" strike="noStrike" kern="0" cap="none" spc="0" normalizeH="0" baseline="0" dirty="0">
                <a:solidFill>
                  <a:srgbClr val="000000"/>
                </a:solidFill>
                <a:uLnTx/>
                <a:uFillTx/>
                <a:latin typeface="+mj-lt"/>
                <a:ea typeface="+mj-ea"/>
                <a:cs typeface="+mj-cs"/>
                <a:sym typeface="나눔고딕"/>
              </a:rPr>
              <a:t>컨트롤러 </a:t>
            </a:r>
            <a:r>
              <a:rPr kumimoji="0" lang="en-US" altLang="ko-KR" sz="2000" b="1" i="0" u="none" strike="noStrike" kern="0" cap="none" spc="0" normalizeH="0" baseline="0" dirty="0">
                <a:solidFill>
                  <a:srgbClr val="000000"/>
                </a:solidFill>
                <a:uLnTx/>
                <a:uFillTx/>
                <a:latin typeface="+mj-lt"/>
                <a:ea typeface="+mj-ea"/>
                <a:cs typeface="+mj-cs"/>
                <a:sym typeface="나눔고딕"/>
              </a:rPr>
              <a:t>(</a:t>
            </a:r>
            <a:r>
              <a:rPr kumimoji="0" lang="en-US" altLang="ko-KR" sz="2000" b="1" i="0" u="none" strike="noStrike" kern="0" cap="none" spc="0" normalizeH="0" baseline="0" dirty="0" err="1">
                <a:solidFill>
                  <a:srgbClr val="000000"/>
                </a:solidFill>
                <a:uLnTx/>
                <a:uFillTx/>
                <a:latin typeface="+mj-lt"/>
                <a:ea typeface="+mj-ea"/>
                <a:cs typeface="+mj-cs"/>
                <a:sym typeface="나눔고딕"/>
              </a:rPr>
              <a:t>Myloanhistory</a:t>
            </a:r>
            <a:r>
              <a:rPr kumimoji="0" lang="en-US" altLang="ko-KR" sz="2000" b="1" i="0" u="none" strike="noStrike" kern="0" cap="none" spc="0" normalizeH="0" baseline="0" dirty="0">
                <a:solidFill>
                  <a:srgbClr val="000000"/>
                </a:solidFill>
                <a:uLnTx/>
                <a:uFillTx/>
                <a:latin typeface="+mj-lt"/>
                <a:ea typeface="+mj-ea"/>
                <a:cs typeface="+mj-cs"/>
                <a:sym typeface="나눔고딕"/>
              </a:rPr>
              <a:t>)</a:t>
            </a:r>
            <a:endParaRPr kumimoji="0" lang="ko-KR" altLang="en-US" sz="2000" b="1" i="0" u="none" strike="noStrike" kern="0" cap="none" spc="0" normalizeH="0" baseline="0" dirty="0">
              <a:solidFill>
                <a:srgbClr val="000000"/>
              </a:solidFill>
              <a:uLnTx/>
              <a:uFillTx/>
              <a:latin typeface="+mj-lt"/>
              <a:ea typeface="+mj-ea"/>
              <a:cs typeface="+mj-cs"/>
              <a:sym typeface="나눔고딕"/>
            </a:endParaRPr>
          </a:p>
        </p:txBody>
      </p:sp>
      <p:sp>
        <p:nvSpPr>
          <p:cNvPr id="232" name="TextBox 15"/>
          <p:cNvSpPr txBox="1"/>
          <p:nvPr/>
        </p:nvSpPr>
        <p:spPr>
          <a:xfrm>
            <a:off x="7554916" y="3973337"/>
            <a:ext cx="5193648" cy="295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1" indent="-342900" algn="l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400" dirty="0"/>
              <a:t>Service</a:t>
            </a:r>
            <a:r>
              <a:rPr lang="ko-KR" altLang="en-US" sz="1400" dirty="0"/>
              <a:t>에서 </a:t>
            </a:r>
            <a:r>
              <a:rPr lang="en-US" altLang="ko-KR" sz="1400" dirty="0" err="1"/>
              <a:t>cart_history</a:t>
            </a:r>
            <a:r>
              <a:rPr lang="ko-KR" altLang="en-US" sz="1400" dirty="0"/>
              <a:t>라는 메서드의 </a:t>
            </a:r>
          </a:p>
          <a:p>
            <a:pPr lvl="1" algn="l">
              <a:lnSpc>
                <a:spcPct val="150000"/>
              </a:lnSpc>
              <a:defRPr/>
            </a:pPr>
            <a:r>
              <a:rPr lang="ko-KR" altLang="en-US" sz="1400" dirty="0"/>
              <a:t>실행 값을 </a:t>
            </a:r>
            <a:r>
              <a:rPr lang="en-US" altLang="ko-KR" sz="1400" dirty="0" err="1"/>
              <a:t>cart_history</a:t>
            </a:r>
            <a:r>
              <a:rPr lang="ko-KR" altLang="en-US" sz="1400" dirty="0"/>
              <a:t>에 넣음 그것을 </a:t>
            </a:r>
            <a:r>
              <a:rPr lang="en-US" altLang="ko-KR" sz="1400" dirty="0"/>
              <a:t>List</a:t>
            </a:r>
            <a:r>
              <a:rPr lang="ko-KR" altLang="en-US" sz="1400" dirty="0" smtClean="0"/>
              <a:t>로 보여줌</a:t>
            </a:r>
            <a:endParaRPr lang="en-US" altLang="ko-KR" sz="1400" dirty="0" smtClean="0"/>
          </a:p>
          <a:p>
            <a:pPr marL="285750" lvl="1" indent="-285750" algn="l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400" dirty="0"/>
              <a:t>Total</a:t>
            </a:r>
            <a:r>
              <a:rPr lang="ko-KR" altLang="en-US" sz="1400" dirty="0"/>
              <a:t>에 장바구니에 담은 건수를 </a:t>
            </a:r>
            <a:r>
              <a:rPr lang="ko-KR" altLang="en-US" sz="1400" dirty="0" smtClean="0"/>
              <a:t>넣음</a:t>
            </a:r>
            <a:endParaRPr lang="en-US" altLang="ko-KR" sz="1400" dirty="0" smtClean="0"/>
          </a:p>
          <a:p>
            <a:pPr marL="285750" lvl="1" indent="-285750" algn="l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400" dirty="0" err="1"/>
              <a:t>To_count</a:t>
            </a:r>
            <a:r>
              <a:rPr lang="ko-KR" altLang="en-US" sz="1400" dirty="0"/>
              <a:t>에 장바구니에 수량의 </a:t>
            </a:r>
            <a:r>
              <a:rPr lang="ko-KR" altLang="en-US" sz="1400" dirty="0" err="1"/>
              <a:t>총갯수</a:t>
            </a:r>
            <a:r>
              <a:rPr lang="ko-KR" altLang="en-US" sz="1400" dirty="0"/>
              <a:t> 를 넣음</a:t>
            </a:r>
          </a:p>
          <a:p>
            <a:pPr lvl="1" algn="l">
              <a:lnSpc>
                <a:spcPct val="150000"/>
              </a:lnSpc>
              <a:defRPr/>
            </a:pPr>
            <a:r>
              <a:rPr lang="en-US" altLang="ko-KR" sz="1400" dirty="0" err="1"/>
              <a:t>To_pay</a:t>
            </a:r>
            <a:r>
              <a:rPr lang="ko-KR" altLang="en-US" sz="1400" dirty="0"/>
              <a:t>에 물건의 수량 </a:t>
            </a:r>
            <a:r>
              <a:rPr lang="en-US" altLang="ko-KR" sz="1400" dirty="0"/>
              <a:t>* </a:t>
            </a:r>
            <a:r>
              <a:rPr lang="ko-KR" altLang="en-US" sz="1400" dirty="0"/>
              <a:t>책의 가격을 곱한 값을 </a:t>
            </a:r>
          </a:p>
          <a:p>
            <a:pPr lvl="1" algn="l">
              <a:lnSpc>
                <a:spcPct val="150000"/>
              </a:lnSpc>
              <a:defRPr/>
            </a:pPr>
            <a:r>
              <a:rPr lang="ko-KR" altLang="en-US" sz="1400" dirty="0" err="1"/>
              <a:t>넣어줌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리턴값이</a:t>
            </a:r>
            <a:r>
              <a:rPr lang="ko-KR" altLang="en-US" sz="1400" dirty="0"/>
              <a:t> </a:t>
            </a:r>
            <a:r>
              <a:rPr lang="en-US" altLang="ko-KR" sz="1400" dirty="0"/>
              <a:t>2</a:t>
            </a:r>
            <a:r>
              <a:rPr lang="ko-KR" altLang="en-US" sz="1400" dirty="0"/>
              <a:t>개 이상이기 때문에 </a:t>
            </a:r>
            <a:r>
              <a:rPr lang="en-US" altLang="ko-KR" sz="1400" dirty="0"/>
              <a:t>List</a:t>
            </a:r>
            <a:r>
              <a:rPr lang="ko-KR" altLang="en-US" sz="1400" dirty="0"/>
              <a:t>를 사용함</a:t>
            </a:r>
          </a:p>
          <a:p>
            <a:pPr marL="285750" lvl="1" indent="-285750" algn="l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400" dirty="0" err="1"/>
              <a:t>Final_pay</a:t>
            </a:r>
            <a:r>
              <a:rPr lang="ko-KR" altLang="en-US" sz="1400" dirty="0"/>
              <a:t>에  장바구니에 담긴 총합계의 값을 넣음</a:t>
            </a:r>
          </a:p>
          <a:p>
            <a:pPr marL="285750" lvl="1" indent="-285750" algn="l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400" dirty="0" err="1"/>
              <a:t>Model.addAttribuve</a:t>
            </a:r>
            <a:r>
              <a:rPr lang="ko-KR" altLang="en-US" sz="1400" dirty="0"/>
              <a:t>로 내역들을 </a:t>
            </a:r>
            <a:r>
              <a:rPr lang="ko-KR" altLang="en-US" sz="1400" dirty="0" err="1"/>
              <a:t>지정해줌</a:t>
            </a:r>
            <a:endParaRPr lang="ko-KR" altLang="en-US" sz="1400" dirty="0"/>
          </a:p>
          <a:p>
            <a:pPr marL="285750" lvl="1" indent="-285750" algn="l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400" dirty="0" err="1"/>
              <a:t>Jsp</a:t>
            </a:r>
            <a:r>
              <a:rPr lang="ko-KR" altLang="en-US" sz="1400" dirty="0"/>
              <a:t>로 </a:t>
            </a:r>
            <a:r>
              <a:rPr lang="ko-KR" altLang="en-US" sz="1400" dirty="0" err="1"/>
              <a:t>리턴해줌</a:t>
            </a:r>
            <a:r>
              <a:rPr lang="ko-KR" altLang="en-US" sz="1400" dirty="0"/>
              <a:t> </a:t>
            </a:r>
          </a:p>
        </p:txBody>
      </p:sp>
      <p:pic>
        <p:nvPicPr>
          <p:cNvPr id="237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49" y="2443334"/>
            <a:ext cx="5401502" cy="5200650"/>
          </a:xfrm>
          <a:prstGeom prst="rect">
            <a:avLst/>
          </a:prstGeom>
        </p:spPr>
      </p:pic>
      <p:pic>
        <p:nvPicPr>
          <p:cNvPr id="246" name="그림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033" y="1426289"/>
            <a:ext cx="4819650" cy="1240772"/>
          </a:xfrm>
          <a:prstGeom prst="rect">
            <a:avLst/>
          </a:prstGeom>
        </p:spPr>
      </p:pic>
      <p:sp>
        <p:nvSpPr>
          <p:cNvPr id="248" name="TextBox 41"/>
          <p:cNvSpPr txBox="1"/>
          <p:nvPr/>
        </p:nvSpPr>
        <p:spPr>
          <a:xfrm>
            <a:off x="10954804" y="3003509"/>
            <a:ext cx="1793760" cy="316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/>
              <a:t>페이지로 출력</a:t>
            </a:r>
          </a:p>
        </p:txBody>
      </p:sp>
      <p:sp>
        <p:nvSpPr>
          <p:cNvPr id="249" name="제목 1"/>
          <p:cNvSpPr>
            <a:spLocks noGrp="1"/>
          </p:cNvSpPr>
          <p:nvPr/>
        </p:nvSpPr>
        <p:spPr>
          <a:xfrm>
            <a:off x="587375" y="7857314"/>
            <a:ext cx="5530848" cy="462407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marR="0" lvl="0" indent="0" algn="l" defTabSz="584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나눔고딕"/>
                <a:sym typeface="나눔고딕"/>
              </a:rPr>
              <a:t>4. VO(Book)</a:t>
            </a:r>
            <a:endParaRPr kumimoji="0" lang="ko-KR" altLang="en-US" sz="2000" b="1" i="0" u="none" strike="noStrike" kern="0" cap="none" spc="0" normalizeH="0" baseline="0" dirty="0">
              <a:solidFill>
                <a:srgbClr val="000000"/>
              </a:solidFill>
              <a:effectLst/>
              <a:uLnTx/>
              <a:uFillTx/>
              <a:latin typeface="나눔고딕"/>
              <a:ea typeface="나눔고딕"/>
              <a:cs typeface="나눔고딕"/>
              <a:sym typeface="나눔고딕"/>
            </a:endParaRPr>
          </a:p>
        </p:txBody>
      </p:sp>
      <p:sp>
        <p:nvSpPr>
          <p:cNvPr id="250" name="TextBox 12"/>
          <p:cNvSpPr txBox="1"/>
          <p:nvPr/>
        </p:nvSpPr>
        <p:spPr>
          <a:xfrm>
            <a:off x="3688382" y="8772502"/>
            <a:ext cx="3611943" cy="316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584200" rtl="0" eaLnBrk="1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나눔고딕"/>
                <a:sym typeface="나눔고딕"/>
              </a:rPr>
              <a:t>장바구니 번호와 책 수량 선언  </a:t>
            </a:r>
          </a:p>
        </p:txBody>
      </p:sp>
      <p:pic>
        <p:nvPicPr>
          <p:cNvPr id="251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5" y="8551103"/>
            <a:ext cx="1800225" cy="655312"/>
          </a:xfrm>
          <a:prstGeom prst="rect">
            <a:avLst/>
          </a:prstGeom>
        </p:spPr>
      </p:pic>
      <p:cxnSp>
        <p:nvCxnSpPr>
          <p:cNvPr id="252" name="직선 화살표 연결선 251"/>
          <p:cNvCxnSpPr>
            <a:endCxn id="250" idx="1"/>
          </p:cNvCxnSpPr>
          <p:nvPr/>
        </p:nvCxnSpPr>
        <p:spPr>
          <a:xfrm flipV="1">
            <a:off x="2387600" y="8930847"/>
            <a:ext cx="1300782" cy="38455"/>
          </a:xfrm>
          <a:prstGeom prst="straightConnector1">
            <a:avLst/>
          </a:prstGeom>
          <a:noFill/>
          <a:ln w="25400" cap="flat">
            <a:solidFill>
              <a:schemeClr val="dk1"/>
            </a:solidFill>
            <a:prstDash val="solid"/>
            <a:miter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30" name="직선 화살표 연결선 29"/>
          <p:cNvCxnSpPr/>
          <p:nvPr/>
        </p:nvCxnSpPr>
        <p:spPr>
          <a:xfrm flipV="1">
            <a:off x="5909501" y="5511833"/>
            <a:ext cx="1300782" cy="4818"/>
          </a:xfrm>
          <a:prstGeom prst="straightConnector1">
            <a:avLst/>
          </a:prstGeom>
          <a:noFill/>
          <a:ln w="25400" cap="flat">
            <a:solidFill>
              <a:schemeClr val="dk1"/>
            </a:solidFill>
            <a:prstDash val="solid"/>
            <a:miter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3" name="꺾인 연결선 2"/>
          <p:cNvCxnSpPr>
            <a:stCxn id="246" idx="2"/>
            <a:endCxn id="248" idx="1"/>
          </p:cNvCxnSpPr>
          <p:nvPr/>
        </p:nvCxnSpPr>
        <p:spPr>
          <a:xfrm rot="16200000" flipH="1">
            <a:off x="9950935" y="2157984"/>
            <a:ext cx="494793" cy="1512946"/>
          </a:xfrm>
          <a:prstGeom prst="bentConnector2">
            <a:avLst/>
          </a:prstGeom>
          <a:noFill/>
          <a:ln w="25400" cap="flat">
            <a:solidFill>
              <a:srgbClr val="000000"/>
            </a:solidFill>
            <a:prstDash val="solid"/>
            <a:miter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/>
        </p:nvSpPr>
        <p:spPr>
          <a:xfrm flipH="1">
            <a:off x="-45484" y="-66146"/>
            <a:ext cx="1328656" cy="1247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2" h="21013" extrusionOk="0">
                <a:moveTo>
                  <a:pt x="21078" y="20369"/>
                </a:moveTo>
                <a:lnTo>
                  <a:pt x="21222" y="118"/>
                </a:lnTo>
                <a:lnTo>
                  <a:pt x="1091" y="0"/>
                </a:lnTo>
                <a:cubicBezTo>
                  <a:pt x="-378" y="2213"/>
                  <a:pt x="-371" y="5276"/>
                  <a:pt x="1160" y="7450"/>
                </a:cubicBezTo>
                <a:cubicBezTo>
                  <a:pt x="2879" y="9891"/>
                  <a:pt x="6018" y="10520"/>
                  <a:pt x="8144" y="12538"/>
                </a:cubicBezTo>
                <a:cubicBezTo>
                  <a:pt x="10065" y="14361"/>
                  <a:pt x="10966" y="17106"/>
                  <a:pt x="12890" y="18925"/>
                </a:cubicBezTo>
                <a:cubicBezTo>
                  <a:pt x="15125" y="21037"/>
                  <a:pt x="18314" y="21600"/>
                  <a:pt x="21078" y="20369"/>
                </a:cubicBezTo>
                <a:close/>
              </a:path>
            </a:pathLst>
          </a:custGeom>
          <a:solidFill>
            <a:srgbClr val="F2E9D5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solidFill>
                  <a:srgbClr val="F2E9D5"/>
                </a:solidFill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223" name="Shape 190"/>
          <p:cNvSpPr/>
          <p:nvPr/>
        </p:nvSpPr>
        <p:spPr>
          <a:xfrm>
            <a:off x="587375" y="387350"/>
            <a:ext cx="815975" cy="80645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0</a:t>
            </a:r>
            <a:r>
              <a:rPr kumimoji="0" lang="en-US" altLang="ko-KR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9</a:t>
            </a:r>
            <a:endParaRPr kumimoji="0" lang="en-US" altLang="ko-KR" sz="4600" b="0" i="0" u="none" strike="noStrike" kern="0" cap="none" spc="230" normalizeH="0" baseline="0">
              <a:solidFill>
                <a:srgbClr val="95765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4" name="Shape 191"/>
          <p:cNvSpPr/>
          <p:nvPr/>
        </p:nvSpPr>
        <p:spPr>
          <a:xfrm>
            <a:off x="1533343" y="451654"/>
            <a:ext cx="4524957" cy="687368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800" b="0" i="0" u="none" strike="noStrike" kern="0" cap="none" spc="190" normalizeH="0" baseline="0" dirty="0" err="1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코드리뷰</a:t>
            </a:r>
            <a:r>
              <a:rPr kumimoji="0" lang="en-US" altLang="ko-KR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-</a:t>
            </a:r>
            <a:r>
              <a:rPr kumimoji="0" lang="ko-KR" altLang="en-US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장바구니</a:t>
            </a:r>
            <a:endParaRPr kumimoji="0" lang="ko-KR" altLang="en-US" sz="3800" b="0" i="0" u="none" strike="noStrike" kern="0" cap="none" spc="190" normalizeH="0" baseline="0" dirty="0">
              <a:solidFill>
                <a:srgbClr val="95765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8" name="제목 1"/>
          <p:cNvSpPr>
            <a:spLocks noGrp="1"/>
          </p:cNvSpPr>
          <p:nvPr/>
        </p:nvSpPr>
        <p:spPr>
          <a:xfrm>
            <a:off x="618844" y="1642458"/>
            <a:ext cx="2751594" cy="404320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marR="0" lvl="0" indent="0" algn="l" defTabSz="584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0" cap="none" spc="0" normalizeH="0" baseline="0" dirty="0">
                <a:solidFill>
                  <a:srgbClr val="000000"/>
                </a:solidFill>
                <a:uLnTx/>
                <a:uFillTx/>
                <a:latin typeface="+mj-lt"/>
                <a:ea typeface="+mj-ea"/>
                <a:cs typeface="+mj-cs"/>
                <a:sym typeface="나눔고딕"/>
              </a:rPr>
              <a:t>5. mapper(Book)</a:t>
            </a:r>
            <a:endParaRPr kumimoji="0" lang="ko-KR" altLang="en-US" sz="2000" b="1" i="0" u="none" strike="noStrike" kern="0" cap="none" spc="0" normalizeH="0" baseline="0" dirty="0">
              <a:solidFill>
                <a:srgbClr val="000000"/>
              </a:solidFill>
              <a:uLnTx/>
              <a:uFillTx/>
              <a:latin typeface="+mj-lt"/>
              <a:ea typeface="+mj-ea"/>
              <a:cs typeface="+mj-cs"/>
              <a:sym typeface="나눔고딕"/>
            </a:endParaRPr>
          </a:p>
        </p:txBody>
      </p:sp>
      <p:pic>
        <p:nvPicPr>
          <p:cNvPr id="229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44" y="2257841"/>
            <a:ext cx="6515100" cy="1237732"/>
          </a:xfrm>
          <a:prstGeom prst="rect">
            <a:avLst/>
          </a:prstGeom>
        </p:spPr>
      </p:pic>
      <p:pic>
        <p:nvPicPr>
          <p:cNvPr id="230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44" y="3926596"/>
            <a:ext cx="6515100" cy="4108826"/>
          </a:xfrm>
          <a:prstGeom prst="rect">
            <a:avLst/>
          </a:prstGeom>
        </p:spPr>
      </p:pic>
      <p:sp>
        <p:nvSpPr>
          <p:cNvPr id="232" name="TextBox 14"/>
          <p:cNvSpPr txBox="1"/>
          <p:nvPr/>
        </p:nvSpPr>
        <p:spPr>
          <a:xfrm>
            <a:off x="618844" y="8906243"/>
            <a:ext cx="6515100" cy="575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defRPr/>
            </a:pPr>
            <a:r>
              <a:rPr lang="en-US" altLang="ko-KR" sz="1400"/>
              <a:t>Dao</a:t>
            </a:r>
            <a:r>
              <a:rPr lang="ko-KR" altLang="en-US" sz="1400"/>
              <a:t>에 메서드 선언</a:t>
            </a:r>
          </a:p>
          <a:p>
            <a:pPr lvl="0" algn="l">
              <a:defRPr/>
            </a:pPr>
            <a:r>
              <a:rPr lang="en-US" altLang="ko-KR" sz="1400"/>
              <a:t>-&gt;</a:t>
            </a:r>
            <a:r>
              <a:rPr lang="ko-KR" altLang="en-US" sz="1400"/>
              <a:t> </a:t>
            </a:r>
            <a:r>
              <a:rPr lang="en-US" altLang="ko-KR" sz="1400"/>
              <a:t>mapper</a:t>
            </a:r>
            <a:r>
              <a:rPr lang="ko-KR" altLang="en-US" sz="1400"/>
              <a:t>의 </a:t>
            </a:r>
            <a:r>
              <a:rPr lang="en-US" altLang="ko-KR" sz="1400"/>
              <a:t>selectID</a:t>
            </a:r>
            <a:r>
              <a:rPr lang="ko-KR" altLang="en-US" sz="1400"/>
              <a:t>와 메서드 명을 일치시켜 연결 </a:t>
            </a:r>
          </a:p>
        </p:txBody>
      </p:sp>
      <p:pic>
        <p:nvPicPr>
          <p:cNvPr id="233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44" y="8499048"/>
            <a:ext cx="6515100" cy="286378"/>
          </a:xfrm>
          <a:prstGeom prst="rect">
            <a:avLst/>
          </a:prstGeom>
        </p:spPr>
      </p:pic>
      <p:sp>
        <p:nvSpPr>
          <p:cNvPr id="234" name="제목 1"/>
          <p:cNvSpPr>
            <a:spLocks noGrp="1"/>
          </p:cNvSpPr>
          <p:nvPr/>
        </p:nvSpPr>
        <p:spPr>
          <a:xfrm>
            <a:off x="7515993" y="1642458"/>
            <a:ext cx="2813905" cy="472248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marR="0" lvl="0" indent="0" algn="l" defTabSz="584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나눔고딕"/>
                <a:sym typeface="나눔고딕"/>
              </a:rPr>
              <a:t>6. </a:t>
            </a:r>
            <a:r>
              <a:rPr kumimoji="0" lang="ko-KR" altLang="en-US" sz="2000" b="1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나눔고딕"/>
                <a:sym typeface="나눔고딕"/>
              </a:rPr>
              <a:t>서비스</a:t>
            </a:r>
            <a:r>
              <a:rPr kumimoji="0" lang="en-US" altLang="ko-KR" sz="2000" b="1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나눔고딕"/>
                <a:sym typeface="나눔고딕"/>
              </a:rPr>
              <a:t>(book)</a:t>
            </a:r>
            <a:endParaRPr kumimoji="0" lang="ko-KR" altLang="en-US" sz="2000" b="1" i="0" u="none" strike="noStrike" kern="0" cap="none" spc="0" normalizeH="0" baseline="0">
              <a:solidFill>
                <a:srgbClr val="000000"/>
              </a:solidFill>
              <a:effectLst/>
              <a:uLnTx/>
              <a:uFillTx/>
              <a:latin typeface="나눔고딕"/>
              <a:ea typeface="나눔고딕"/>
              <a:cs typeface="나눔고딕"/>
              <a:sym typeface="나눔고딕"/>
            </a:endParaRPr>
          </a:p>
        </p:txBody>
      </p:sp>
      <p:pic>
        <p:nvPicPr>
          <p:cNvPr id="235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993" y="2123402"/>
            <a:ext cx="4648200" cy="1535185"/>
          </a:xfrm>
          <a:prstGeom prst="rect">
            <a:avLst/>
          </a:prstGeom>
        </p:spPr>
      </p:pic>
      <p:pic>
        <p:nvPicPr>
          <p:cNvPr id="236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994" y="4470445"/>
            <a:ext cx="4648200" cy="3628791"/>
          </a:xfrm>
          <a:prstGeom prst="rect">
            <a:avLst/>
          </a:prstGeom>
        </p:spPr>
      </p:pic>
      <p:sp>
        <p:nvSpPr>
          <p:cNvPr id="237" name="TextBox 17"/>
          <p:cNvSpPr txBox="1"/>
          <p:nvPr/>
        </p:nvSpPr>
        <p:spPr>
          <a:xfrm>
            <a:off x="9192813" y="8444642"/>
            <a:ext cx="2455102" cy="575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584200" rtl="0" eaLnBrk="1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400" b="0" i="0" u="none" strike="noStrike" kern="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나눔고딕"/>
                <a:sym typeface="나눔고딕"/>
              </a:rPr>
              <a:t>Mapper </a:t>
            </a:r>
            <a:r>
              <a:rPr kumimoji="0" lang="ko-KR" altLang="en-US" sz="1400" b="0" i="0" u="none" strike="noStrike" kern="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나눔고딕"/>
                <a:sym typeface="나눔고딕"/>
              </a:rPr>
              <a:t>메서드의 값을 </a:t>
            </a:r>
            <a:r>
              <a:rPr kumimoji="0" lang="ko-KR" altLang="en-US" sz="1400" b="0" i="0" u="none" strike="noStrike" kern="0" cap="none" spc="0" normalizeH="0" baseline="0" dirty="0" err="1"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나눔고딕"/>
                <a:sym typeface="나눔고딕"/>
              </a:rPr>
              <a:t>리턴해줌</a:t>
            </a:r>
            <a:r>
              <a:rPr kumimoji="0" lang="ko-KR" altLang="en-US" sz="1400" b="0" i="0" u="none" strike="noStrike" kern="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나눔고딕"/>
                <a:sym typeface="나눔고딕"/>
              </a:rPr>
              <a:t> </a:t>
            </a:r>
          </a:p>
        </p:txBody>
      </p:sp>
      <p:cxnSp>
        <p:nvCxnSpPr>
          <p:cNvPr id="239" name="꺾인 연결선 238"/>
          <p:cNvCxnSpPr/>
          <p:nvPr/>
        </p:nvCxnSpPr>
        <p:spPr>
          <a:xfrm>
            <a:off x="8288099" y="8099236"/>
            <a:ext cx="904714" cy="690812"/>
          </a:xfrm>
          <a:prstGeom prst="bentConnector3">
            <a:avLst>
              <a:gd name="adj1" fmla="val 1870"/>
            </a:avLst>
          </a:prstGeom>
          <a:noFill/>
          <a:ln w="25400" cap="flat">
            <a:solidFill>
              <a:srgbClr val="000000"/>
            </a:solidFill>
            <a:prstDash val="solid"/>
            <a:miter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85" y="2492729"/>
            <a:ext cx="4728171" cy="1847016"/>
          </a:xfrm>
          <a:prstGeom prst="rect">
            <a:avLst/>
          </a:prstGeom>
        </p:spPr>
      </p:pic>
      <p:sp>
        <p:nvSpPr>
          <p:cNvPr id="199" name="Shape 199"/>
          <p:cNvSpPr/>
          <p:nvPr/>
        </p:nvSpPr>
        <p:spPr>
          <a:xfrm flipH="1">
            <a:off x="-45484" y="-66146"/>
            <a:ext cx="1328656" cy="1247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2" h="21013" extrusionOk="0">
                <a:moveTo>
                  <a:pt x="21078" y="20369"/>
                </a:moveTo>
                <a:lnTo>
                  <a:pt x="21222" y="118"/>
                </a:lnTo>
                <a:lnTo>
                  <a:pt x="1091" y="0"/>
                </a:lnTo>
                <a:cubicBezTo>
                  <a:pt x="-378" y="2213"/>
                  <a:pt x="-371" y="5276"/>
                  <a:pt x="1160" y="7450"/>
                </a:cubicBezTo>
                <a:cubicBezTo>
                  <a:pt x="2879" y="9891"/>
                  <a:pt x="6018" y="10520"/>
                  <a:pt x="8144" y="12538"/>
                </a:cubicBezTo>
                <a:cubicBezTo>
                  <a:pt x="10065" y="14361"/>
                  <a:pt x="10966" y="17106"/>
                  <a:pt x="12890" y="18925"/>
                </a:cubicBezTo>
                <a:cubicBezTo>
                  <a:pt x="15125" y="21037"/>
                  <a:pt x="18314" y="21600"/>
                  <a:pt x="21078" y="20369"/>
                </a:cubicBezTo>
                <a:close/>
              </a:path>
            </a:pathLst>
          </a:custGeom>
          <a:solidFill>
            <a:srgbClr val="F2E9D5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solidFill>
                  <a:srgbClr val="F2E9D5"/>
                </a:solidFill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223" name="Shape 190"/>
          <p:cNvSpPr/>
          <p:nvPr/>
        </p:nvSpPr>
        <p:spPr>
          <a:xfrm>
            <a:off x="587375" y="387350"/>
            <a:ext cx="815975" cy="80645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0</a:t>
            </a:r>
            <a:r>
              <a:rPr kumimoji="0" lang="en-US" altLang="ko-KR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9</a:t>
            </a:r>
            <a:endParaRPr kumimoji="0" lang="en-US" altLang="ko-KR" sz="4600" b="0" i="0" u="none" strike="noStrike" kern="0" cap="none" spc="230" normalizeH="0" baseline="0">
              <a:solidFill>
                <a:srgbClr val="95765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4" name="Shape 191"/>
          <p:cNvSpPr/>
          <p:nvPr/>
        </p:nvSpPr>
        <p:spPr>
          <a:xfrm>
            <a:off x="1533343" y="451654"/>
            <a:ext cx="4524957" cy="687368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800" b="0" i="0" u="none" strike="noStrike" kern="0" cap="none" spc="190" normalizeH="0" baseline="0" dirty="0" err="1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코드리뷰</a:t>
            </a:r>
            <a:r>
              <a:rPr kumimoji="0" lang="en-US" altLang="ko-KR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-</a:t>
            </a:r>
            <a:r>
              <a:rPr kumimoji="0" lang="ko-KR" altLang="en-US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장바구니</a:t>
            </a:r>
            <a:endParaRPr kumimoji="0" lang="ko-KR" altLang="en-US" sz="3800" b="0" i="0" u="none" strike="noStrike" kern="0" cap="none" spc="190" normalizeH="0" baseline="0" dirty="0">
              <a:solidFill>
                <a:srgbClr val="95765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3" name="제목 1"/>
          <p:cNvSpPr>
            <a:spLocks noGrp="1"/>
          </p:cNvSpPr>
          <p:nvPr/>
        </p:nvSpPr>
        <p:spPr>
          <a:xfrm>
            <a:off x="803885" y="2016985"/>
            <a:ext cx="3138289" cy="567419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584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0" cap="none" spc="0" normalizeH="0" baseline="0" dirty="0">
                <a:solidFill>
                  <a:srgbClr val="000000"/>
                </a:solidFill>
                <a:uLnTx/>
                <a:uFillTx/>
                <a:latin typeface="+mj-lt"/>
                <a:ea typeface="+mj-ea"/>
                <a:cs typeface="+mj-cs"/>
                <a:sym typeface="나눔고딕"/>
              </a:rPr>
              <a:t>7. </a:t>
            </a:r>
            <a:r>
              <a:rPr kumimoji="0" lang="ko-KR" altLang="en-US" sz="2000" b="1" i="0" u="none" strike="noStrike" kern="0" cap="none" spc="0" normalizeH="0" baseline="0" dirty="0">
                <a:solidFill>
                  <a:srgbClr val="000000"/>
                </a:solidFill>
                <a:uLnTx/>
                <a:uFillTx/>
                <a:latin typeface="+mj-lt"/>
                <a:ea typeface="+mj-ea"/>
                <a:cs typeface="+mj-cs"/>
                <a:sym typeface="나눔고딕"/>
              </a:rPr>
              <a:t>컨트롤러</a:t>
            </a:r>
            <a:r>
              <a:rPr kumimoji="0" lang="en-US" altLang="ko-KR" sz="2000" b="1" i="0" u="none" strike="noStrike" kern="0" cap="none" spc="0" normalizeH="0" baseline="0" dirty="0">
                <a:solidFill>
                  <a:srgbClr val="000000"/>
                </a:solidFill>
                <a:uLnTx/>
                <a:uFillTx/>
                <a:latin typeface="+mj-lt"/>
                <a:ea typeface="+mj-ea"/>
                <a:cs typeface="+mj-cs"/>
                <a:sym typeface="나눔고딕"/>
              </a:rPr>
              <a:t>(book)</a:t>
            </a:r>
            <a:endParaRPr kumimoji="0" lang="ko-KR" altLang="en-US" sz="2000" b="1" i="0" u="none" strike="noStrike" kern="0" cap="none" spc="0" normalizeH="0" baseline="0" dirty="0">
              <a:solidFill>
                <a:srgbClr val="000000"/>
              </a:solidFill>
              <a:uLnTx/>
              <a:uFillTx/>
              <a:latin typeface="+mj-lt"/>
              <a:ea typeface="+mj-ea"/>
              <a:cs typeface="+mj-cs"/>
              <a:sym typeface="나눔고딕"/>
            </a:endParaRPr>
          </a:p>
        </p:txBody>
      </p:sp>
      <p:pic>
        <p:nvPicPr>
          <p:cNvPr id="236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85" y="5514959"/>
            <a:ext cx="4200525" cy="2064120"/>
          </a:xfrm>
          <a:prstGeom prst="rect">
            <a:avLst/>
          </a:prstGeom>
        </p:spPr>
      </p:pic>
      <p:pic>
        <p:nvPicPr>
          <p:cNvPr id="237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85" y="8131133"/>
            <a:ext cx="1790700" cy="326271"/>
          </a:xfrm>
          <a:prstGeom prst="rect">
            <a:avLst/>
          </a:prstGeom>
        </p:spPr>
      </p:pic>
      <p:cxnSp>
        <p:nvCxnSpPr>
          <p:cNvPr id="238" name="직선 화살표 연결선 10"/>
          <p:cNvCxnSpPr/>
          <p:nvPr/>
        </p:nvCxnSpPr>
        <p:spPr>
          <a:xfrm>
            <a:off x="5344240" y="3195592"/>
            <a:ext cx="1284179" cy="0"/>
          </a:xfrm>
          <a:prstGeom prst="straightConnector1">
            <a:avLst/>
          </a:prstGeom>
          <a:ln w="19050">
            <a:solidFill>
              <a:schemeClr val="dk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12"/>
          <p:cNvSpPr txBox="1"/>
          <p:nvPr/>
        </p:nvSpPr>
        <p:spPr>
          <a:xfrm>
            <a:off x="6972549" y="3021456"/>
            <a:ext cx="3611943" cy="316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/>
              <a:t>Id</a:t>
            </a:r>
            <a:r>
              <a:rPr lang="ko-KR" altLang="en-US" sz="1400" dirty="0"/>
              <a:t>에 </a:t>
            </a:r>
            <a:r>
              <a:rPr lang="ko-KR" altLang="en-US" sz="1400" dirty="0" err="1"/>
              <a:t>로그인된</a:t>
            </a:r>
            <a:r>
              <a:rPr lang="ko-KR" altLang="en-US" sz="1400" dirty="0"/>
              <a:t> </a:t>
            </a:r>
            <a:r>
              <a:rPr lang="en-US" altLang="ko-KR" sz="1400" dirty="0"/>
              <a:t>user id</a:t>
            </a:r>
            <a:r>
              <a:rPr lang="ko-KR" altLang="en-US" sz="1400" dirty="0"/>
              <a:t>를 받아온다 </a:t>
            </a:r>
          </a:p>
        </p:txBody>
      </p:sp>
      <p:cxnSp>
        <p:nvCxnSpPr>
          <p:cNvPr id="240" name="직선 화살표 연결선 13"/>
          <p:cNvCxnSpPr/>
          <p:nvPr/>
        </p:nvCxnSpPr>
        <p:spPr>
          <a:xfrm>
            <a:off x="5344239" y="4227771"/>
            <a:ext cx="1284179" cy="0"/>
          </a:xfrm>
          <a:prstGeom prst="straightConnector1">
            <a:avLst/>
          </a:prstGeom>
          <a:ln w="19050">
            <a:solidFill>
              <a:schemeClr val="dk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15"/>
          <p:cNvSpPr txBox="1"/>
          <p:nvPr/>
        </p:nvSpPr>
        <p:spPr>
          <a:xfrm>
            <a:off x="6972549" y="3687891"/>
            <a:ext cx="4439036" cy="5752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 err="1"/>
              <a:t>bookService</a:t>
            </a:r>
            <a:r>
              <a:rPr lang="ko-KR" altLang="en-US" sz="1400" dirty="0"/>
              <a:t>에 있는 </a:t>
            </a:r>
            <a:r>
              <a:rPr lang="en-US" altLang="ko-KR" sz="1400" dirty="0" err="1"/>
              <a:t>cart_check</a:t>
            </a:r>
            <a:r>
              <a:rPr lang="en-US" altLang="ko-KR" sz="1400" dirty="0"/>
              <a:t> </a:t>
            </a:r>
            <a:r>
              <a:rPr lang="ko-KR" altLang="en-US" sz="1400" dirty="0"/>
              <a:t>메서드를 실행 </a:t>
            </a:r>
          </a:p>
          <a:p>
            <a:pPr lvl="0">
              <a:defRPr/>
            </a:pPr>
            <a:r>
              <a:rPr lang="en-US" altLang="ko-KR" sz="1400" dirty="0"/>
              <a:t>Id</a:t>
            </a:r>
            <a:r>
              <a:rPr lang="ko-KR" altLang="en-US" sz="1400" dirty="0"/>
              <a:t>와 </a:t>
            </a:r>
            <a:r>
              <a:rPr lang="en-US" altLang="ko-KR" sz="1400" dirty="0" err="1"/>
              <a:t>book_isbn</a:t>
            </a:r>
            <a:r>
              <a:rPr lang="ko-KR" altLang="en-US" sz="1400" dirty="0"/>
              <a:t>을 호출 하여 </a:t>
            </a:r>
            <a:r>
              <a:rPr lang="en-US" altLang="ko-KR" sz="1400" dirty="0" err="1"/>
              <a:t>cart_check</a:t>
            </a:r>
            <a:r>
              <a:rPr lang="ko-KR" altLang="en-US" sz="1400" dirty="0"/>
              <a:t>에 값을 넣음</a:t>
            </a:r>
            <a:endParaRPr lang="en-US" altLang="ko-KR" sz="1400" dirty="0"/>
          </a:p>
        </p:txBody>
      </p:sp>
      <p:cxnSp>
        <p:nvCxnSpPr>
          <p:cNvPr id="242" name="직선 화살표 연결선 16"/>
          <p:cNvCxnSpPr/>
          <p:nvPr/>
        </p:nvCxnSpPr>
        <p:spPr>
          <a:xfrm>
            <a:off x="5532056" y="6442962"/>
            <a:ext cx="1284179" cy="0"/>
          </a:xfrm>
          <a:prstGeom prst="straightConnector1">
            <a:avLst/>
          </a:prstGeom>
          <a:ln w="19050">
            <a:solidFill>
              <a:schemeClr val="dk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TextBox 18"/>
          <p:cNvSpPr txBox="1"/>
          <p:nvPr/>
        </p:nvSpPr>
        <p:spPr>
          <a:xfrm>
            <a:off x="6972549" y="6388674"/>
            <a:ext cx="2400016" cy="3166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/>
              <a:t>Cart_Check</a:t>
            </a:r>
            <a:r>
              <a:rPr lang="ko-KR" altLang="en-US" sz="1400"/>
              <a:t>에 값이 있으면 </a:t>
            </a:r>
          </a:p>
        </p:txBody>
      </p:sp>
      <p:cxnSp>
        <p:nvCxnSpPr>
          <p:cNvPr id="244" name="직선 화살표 연결선 20"/>
          <p:cNvCxnSpPr/>
          <p:nvPr/>
        </p:nvCxnSpPr>
        <p:spPr>
          <a:xfrm>
            <a:off x="5396619" y="8294268"/>
            <a:ext cx="1419616" cy="0"/>
          </a:xfrm>
          <a:prstGeom prst="straightConnector1">
            <a:avLst/>
          </a:prstGeom>
          <a:ln w="19050">
            <a:solidFill>
              <a:schemeClr val="dk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2"/>
          <p:cNvSpPr txBox="1"/>
          <p:nvPr/>
        </p:nvSpPr>
        <p:spPr>
          <a:xfrm>
            <a:off x="6972549" y="8181582"/>
            <a:ext cx="4008328" cy="316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/>
              <a:t>Book</a:t>
            </a:r>
            <a:r>
              <a:rPr lang="ko-KR" altLang="en-US" sz="1400" dirty="0"/>
              <a:t> </a:t>
            </a:r>
            <a:r>
              <a:rPr lang="en-US" altLang="ko-KR" sz="1400" dirty="0"/>
              <a:t>DTO</a:t>
            </a:r>
            <a:r>
              <a:rPr lang="ko-KR" altLang="en-US" sz="1400" dirty="0"/>
              <a:t>에 있는 </a:t>
            </a:r>
            <a:r>
              <a:rPr lang="en-US" altLang="ko-KR" sz="1400" dirty="0" err="1"/>
              <a:t>userid</a:t>
            </a:r>
            <a:r>
              <a:rPr lang="ko-KR" altLang="en-US" sz="1400" dirty="0"/>
              <a:t>를 가져옴</a:t>
            </a:r>
          </a:p>
        </p:txBody>
      </p:sp>
      <p:pic>
        <p:nvPicPr>
          <p:cNvPr id="246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290" y="4974018"/>
            <a:ext cx="4400550" cy="858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03" y="3765550"/>
            <a:ext cx="5553075" cy="3924300"/>
          </a:xfrm>
          <a:prstGeom prst="rect">
            <a:avLst/>
          </a:prstGeom>
        </p:spPr>
      </p:pic>
      <p:sp>
        <p:nvSpPr>
          <p:cNvPr id="199" name="Shape 199"/>
          <p:cNvSpPr/>
          <p:nvPr/>
        </p:nvSpPr>
        <p:spPr>
          <a:xfrm flipH="1">
            <a:off x="-45484" y="-66146"/>
            <a:ext cx="1328656" cy="1247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2" h="21013" extrusionOk="0">
                <a:moveTo>
                  <a:pt x="21078" y="20369"/>
                </a:moveTo>
                <a:lnTo>
                  <a:pt x="21222" y="118"/>
                </a:lnTo>
                <a:lnTo>
                  <a:pt x="1091" y="0"/>
                </a:lnTo>
                <a:cubicBezTo>
                  <a:pt x="-378" y="2213"/>
                  <a:pt x="-371" y="5276"/>
                  <a:pt x="1160" y="7450"/>
                </a:cubicBezTo>
                <a:cubicBezTo>
                  <a:pt x="2879" y="9891"/>
                  <a:pt x="6018" y="10520"/>
                  <a:pt x="8144" y="12538"/>
                </a:cubicBezTo>
                <a:cubicBezTo>
                  <a:pt x="10065" y="14361"/>
                  <a:pt x="10966" y="17106"/>
                  <a:pt x="12890" y="18925"/>
                </a:cubicBezTo>
                <a:cubicBezTo>
                  <a:pt x="15125" y="21037"/>
                  <a:pt x="18314" y="21600"/>
                  <a:pt x="21078" y="20369"/>
                </a:cubicBezTo>
                <a:close/>
              </a:path>
            </a:pathLst>
          </a:custGeom>
          <a:solidFill>
            <a:srgbClr val="F2E9D5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solidFill>
                  <a:srgbClr val="F2E9D5"/>
                </a:solidFill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223" name="Shape 190"/>
          <p:cNvSpPr/>
          <p:nvPr/>
        </p:nvSpPr>
        <p:spPr>
          <a:xfrm>
            <a:off x="587375" y="387350"/>
            <a:ext cx="815975" cy="80645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0</a:t>
            </a:r>
            <a:r>
              <a:rPr kumimoji="0" lang="en-US" altLang="ko-KR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9</a:t>
            </a:r>
            <a:endParaRPr kumimoji="0" lang="en-US" altLang="ko-KR" sz="4600" b="0" i="0" u="none" strike="noStrike" kern="0" cap="none" spc="230" normalizeH="0" baseline="0">
              <a:solidFill>
                <a:srgbClr val="95765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4" name="Shape 191"/>
          <p:cNvSpPr/>
          <p:nvPr/>
        </p:nvSpPr>
        <p:spPr>
          <a:xfrm>
            <a:off x="1533343" y="451654"/>
            <a:ext cx="4524957" cy="687368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800" b="0" i="0" u="none" strike="noStrike" kern="0" cap="none" spc="190" normalizeH="0" baseline="0" dirty="0" err="1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코드리뷰</a:t>
            </a:r>
            <a:r>
              <a:rPr kumimoji="0" lang="en-US" altLang="ko-KR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-</a:t>
            </a:r>
            <a:r>
              <a:rPr kumimoji="0" lang="ko-KR" altLang="en-US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장바구니</a:t>
            </a:r>
            <a:endParaRPr kumimoji="0" lang="ko-KR" altLang="en-US" sz="3800" b="0" i="0" u="none" strike="noStrike" kern="0" cap="none" spc="190" normalizeH="0" baseline="0" dirty="0">
              <a:solidFill>
                <a:srgbClr val="95765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3" name="제목 1"/>
          <p:cNvSpPr>
            <a:spLocks noGrp="1"/>
          </p:cNvSpPr>
          <p:nvPr/>
        </p:nvSpPr>
        <p:spPr>
          <a:xfrm>
            <a:off x="674904" y="1990000"/>
            <a:ext cx="2243660" cy="436179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marR="0" lvl="0" indent="0" algn="l" defTabSz="584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0" cap="none" spc="0" normalizeH="0" baseline="0" dirty="0">
                <a:solidFill>
                  <a:srgbClr val="000000"/>
                </a:solidFill>
                <a:uLnTx/>
                <a:uFillTx/>
                <a:latin typeface="+mj-lt"/>
                <a:ea typeface="+mj-ea"/>
                <a:cs typeface="+mj-cs"/>
                <a:sym typeface="나눔고딕"/>
              </a:rPr>
              <a:t>8. </a:t>
            </a:r>
            <a:r>
              <a:rPr kumimoji="0" lang="ko-KR" altLang="en-US" sz="2000" b="1" i="0" u="none" strike="noStrike" kern="0" cap="none" spc="0" normalizeH="0" baseline="0" dirty="0">
                <a:solidFill>
                  <a:srgbClr val="000000"/>
                </a:solidFill>
                <a:uLnTx/>
                <a:uFillTx/>
                <a:latin typeface="+mj-lt"/>
                <a:ea typeface="+mj-ea"/>
                <a:cs typeface="+mj-cs"/>
                <a:sym typeface="나눔고딕"/>
              </a:rPr>
              <a:t>컨트롤러</a:t>
            </a:r>
            <a:r>
              <a:rPr kumimoji="0" lang="en-US" altLang="ko-KR" sz="2000" b="1" i="0" u="none" strike="noStrike" kern="0" cap="none" spc="0" normalizeH="0" baseline="0" dirty="0">
                <a:solidFill>
                  <a:srgbClr val="000000"/>
                </a:solidFill>
                <a:uLnTx/>
                <a:uFillTx/>
                <a:latin typeface="+mj-lt"/>
                <a:ea typeface="+mj-ea"/>
                <a:cs typeface="+mj-cs"/>
                <a:sym typeface="나눔고딕"/>
              </a:rPr>
              <a:t>(book)</a:t>
            </a:r>
            <a:endParaRPr kumimoji="0" lang="ko-KR" altLang="en-US" sz="2000" b="1" i="0" u="none" strike="noStrike" kern="0" cap="none" spc="0" normalizeH="0" baseline="0" dirty="0">
              <a:solidFill>
                <a:srgbClr val="000000"/>
              </a:solidFill>
              <a:uLnTx/>
              <a:uFillTx/>
              <a:latin typeface="+mj-lt"/>
              <a:ea typeface="+mj-ea"/>
              <a:cs typeface="+mj-cs"/>
              <a:sym typeface="나눔고딕"/>
            </a:endParaRPr>
          </a:p>
        </p:txBody>
      </p:sp>
      <p:pic>
        <p:nvPicPr>
          <p:cNvPr id="23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03" y="2663948"/>
            <a:ext cx="7648575" cy="463303"/>
          </a:xfrm>
          <a:prstGeom prst="rect">
            <a:avLst/>
          </a:prstGeom>
        </p:spPr>
      </p:pic>
      <p:cxnSp>
        <p:nvCxnSpPr>
          <p:cNvPr id="235" name="직선 화살표 연결선 9"/>
          <p:cNvCxnSpPr/>
          <p:nvPr/>
        </p:nvCxnSpPr>
        <p:spPr>
          <a:xfrm>
            <a:off x="8625997" y="2895599"/>
            <a:ext cx="10897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TextBox 19"/>
          <p:cNvSpPr txBox="1"/>
          <p:nvPr/>
        </p:nvSpPr>
        <p:spPr>
          <a:xfrm>
            <a:off x="10195560" y="2710933"/>
            <a:ext cx="1830705" cy="3827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장바구니에 값 저장</a:t>
            </a:r>
          </a:p>
        </p:txBody>
      </p:sp>
      <p:cxnSp>
        <p:nvCxnSpPr>
          <p:cNvPr id="238" name="직선 화살표 연결선 24"/>
          <p:cNvCxnSpPr/>
          <p:nvPr/>
        </p:nvCxnSpPr>
        <p:spPr>
          <a:xfrm>
            <a:off x="5900172" y="3868431"/>
            <a:ext cx="2207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9" name="TextBox 25"/>
          <p:cNvSpPr txBox="1"/>
          <p:nvPr/>
        </p:nvSpPr>
        <p:spPr>
          <a:xfrm>
            <a:off x="8323478" y="3675556"/>
            <a:ext cx="2640332" cy="3857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dirty="0"/>
              <a:t>책제목을 기반으로 수량 조절</a:t>
            </a:r>
          </a:p>
        </p:txBody>
      </p:sp>
      <p:cxnSp>
        <p:nvCxnSpPr>
          <p:cNvPr id="241" name="직선 화살표 연결선 28"/>
          <p:cNvCxnSpPr/>
          <p:nvPr/>
        </p:nvCxnSpPr>
        <p:spPr>
          <a:xfrm>
            <a:off x="6004167" y="6022397"/>
            <a:ext cx="1999011" cy="226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2" name="TextBox 30"/>
          <p:cNvSpPr txBox="1"/>
          <p:nvPr/>
        </p:nvSpPr>
        <p:spPr>
          <a:xfrm>
            <a:off x="8323478" y="5854529"/>
            <a:ext cx="1449706" cy="3810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dirty="0"/>
              <a:t>장바구니 삭제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65" y="6924071"/>
            <a:ext cx="7449099" cy="235963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5" y="2177923"/>
            <a:ext cx="7197725" cy="4668682"/>
          </a:xfrm>
          <a:prstGeom prst="rect">
            <a:avLst/>
          </a:prstGeom>
        </p:spPr>
      </p:pic>
      <p:sp>
        <p:nvSpPr>
          <p:cNvPr id="199" name="Shape 199"/>
          <p:cNvSpPr/>
          <p:nvPr/>
        </p:nvSpPr>
        <p:spPr>
          <a:xfrm flipH="1">
            <a:off x="-45484" y="-66146"/>
            <a:ext cx="1328656" cy="1247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2" h="21013" extrusionOk="0">
                <a:moveTo>
                  <a:pt x="21078" y="20369"/>
                </a:moveTo>
                <a:lnTo>
                  <a:pt x="21222" y="118"/>
                </a:lnTo>
                <a:lnTo>
                  <a:pt x="1091" y="0"/>
                </a:lnTo>
                <a:cubicBezTo>
                  <a:pt x="-378" y="2213"/>
                  <a:pt x="-371" y="5276"/>
                  <a:pt x="1160" y="7450"/>
                </a:cubicBezTo>
                <a:cubicBezTo>
                  <a:pt x="2879" y="9891"/>
                  <a:pt x="6018" y="10520"/>
                  <a:pt x="8144" y="12538"/>
                </a:cubicBezTo>
                <a:cubicBezTo>
                  <a:pt x="10065" y="14361"/>
                  <a:pt x="10966" y="17106"/>
                  <a:pt x="12890" y="18925"/>
                </a:cubicBezTo>
                <a:cubicBezTo>
                  <a:pt x="15125" y="21037"/>
                  <a:pt x="18314" y="21600"/>
                  <a:pt x="21078" y="20369"/>
                </a:cubicBezTo>
                <a:close/>
              </a:path>
            </a:pathLst>
          </a:custGeom>
          <a:solidFill>
            <a:srgbClr val="F2E9D5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solidFill>
                  <a:srgbClr val="F2E9D5"/>
                </a:solidFill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223" name="Shape 190"/>
          <p:cNvSpPr/>
          <p:nvPr/>
        </p:nvSpPr>
        <p:spPr>
          <a:xfrm>
            <a:off x="587375" y="387350"/>
            <a:ext cx="815975" cy="80645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0</a:t>
            </a:r>
            <a:r>
              <a:rPr kumimoji="0" lang="en-US" altLang="ko-KR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9</a:t>
            </a:r>
            <a:endParaRPr kumimoji="0" lang="en-US" altLang="ko-KR" sz="4600" b="0" i="0" u="none" strike="noStrike" kern="0" cap="none" spc="230" normalizeH="0" baseline="0">
              <a:solidFill>
                <a:srgbClr val="95765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4" name="Shape 191"/>
          <p:cNvSpPr/>
          <p:nvPr/>
        </p:nvSpPr>
        <p:spPr>
          <a:xfrm>
            <a:off x="1533343" y="451654"/>
            <a:ext cx="4524957" cy="687368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800" b="0" i="0" u="none" strike="noStrike" kern="0" cap="none" spc="190" normalizeH="0" baseline="0" dirty="0" err="1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코드리뷰</a:t>
            </a:r>
            <a:r>
              <a:rPr kumimoji="0" lang="en-US" altLang="ko-KR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-</a:t>
            </a:r>
            <a:r>
              <a:rPr lang="ko-KR" altLang="en-US" sz="3800" spc="190" dirty="0" smtClean="0">
                <a:solidFill>
                  <a:srgbClr val="95765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장바구니</a:t>
            </a:r>
            <a:endParaRPr kumimoji="0" lang="ko-KR" altLang="en-US" sz="3800" b="0" i="0" u="none" strike="noStrike" kern="0" cap="none" spc="190" normalizeH="0" baseline="0" dirty="0">
              <a:solidFill>
                <a:srgbClr val="95765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3" name="제목 1"/>
          <p:cNvSpPr>
            <a:spLocks noGrp="1"/>
          </p:cNvSpPr>
          <p:nvPr/>
        </p:nvSpPr>
        <p:spPr>
          <a:xfrm>
            <a:off x="587375" y="1602933"/>
            <a:ext cx="1682141" cy="497525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defTabSz="584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1" i="0" u="none" strike="noStrike" kern="0" cap="none" spc="0" normalizeH="0" baseline="0" dirty="0">
                <a:solidFill>
                  <a:srgbClr val="000000"/>
                </a:solidFill>
                <a:uLnTx/>
                <a:uFillTx/>
                <a:latin typeface="+mj-lt"/>
                <a:ea typeface="+mj-ea"/>
                <a:cs typeface="+mj-cs"/>
                <a:sym typeface="나눔고딕"/>
              </a:rPr>
              <a:t>9. </a:t>
            </a:r>
            <a:r>
              <a:rPr kumimoji="0" lang="en-US" altLang="ko-KR" sz="2000" b="1" i="0" u="none" strike="noStrike" kern="0" cap="none" spc="0" normalizeH="0" baseline="0" dirty="0" err="1">
                <a:solidFill>
                  <a:srgbClr val="000000"/>
                </a:solidFill>
                <a:uLnTx/>
                <a:uFillTx/>
                <a:latin typeface="+mj-lt"/>
                <a:ea typeface="+mj-ea"/>
                <a:cs typeface="+mj-cs"/>
                <a:sym typeface="나눔고딕"/>
              </a:rPr>
              <a:t>cart.jsp</a:t>
            </a:r>
            <a:endParaRPr kumimoji="0" lang="ko-KR" altLang="en-US" sz="2000" b="1" i="0" u="none" strike="noStrike" kern="0" cap="none" spc="0" normalizeH="0" baseline="0" dirty="0">
              <a:solidFill>
                <a:srgbClr val="000000"/>
              </a:solidFill>
              <a:uLnTx/>
              <a:uFillTx/>
              <a:latin typeface="+mj-lt"/>
              <a:ea typeface="+mj-ea"/>
              <a:cs typeface="+mj-cs"/>
              <a:sym typeface="나눔고딕"/>
            </a:endParaRPr>
          </a:p>
        </p:txBody>
      </p:sp>
      <p:sp>
        <p:nvSpPr>
          <p:cNvPr id="237" name="TextBox 7"/>
          <p:cNvSpPr txBox="1"/>
          <p:nvPr/>
        </p:nvSpPr>
        <p:spPr>
          <a:xfrm>
            <a:off x="8016059" y="4844250"/>
            <a:ext cx="1143262" cy="3877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ko-KR" altLang="en-US" dirty="0"/>
              <a:t>수량 조절 </a:t>
            </a:r>
          </a:p>
        </p:txBody>
      </p:sp>
      <p:sp>
        <p:nvSpPr>
          <p:cNvPr id="239" name="TextBox 12"/>
          <p:cNvSpPr txBox="1"/>
          <p:nvPr/>
        </p:nvSpPr>
        <p:spPr>
          <a:xfrm>
            <a:off x="8174940" y="6310290"/>
            <a:ext cx="594541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defRPr/>
            </a:pPr>
            <a:r>
              <a:rPr lang="ko-KR" altLang="en-US" dirty="0"/>
              <a:t>삭제</a:t>
            </a:r>
          </a:p>
        </p:txBody>
      </p:sp>
      <p:sp>
        <p:nvSpPr>
          <p:cNvPr id="241" name="TextBox 15"/>
          <p:cNvSpPr txBox="1"/>
          <p:nvPr/>
        </p:nvSpPr>
        <p:spPr>
          <a:xfrm>
            <a:off x="8150356" y="8900739"/>
            <a:ext cx="595035" cy="348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ko-KR" altLang="en-US" dirty="0"/>
              <a:t>구매</a:t>
            </a:r>
          </a:p>
        </p:txBody>
      </p:sp>
      <p:cxnSp>
        <p:nvCxnSpPr>
          <p:cNvPr id="5" name="직선 화살표 연결선 4"/>
          <p:cNvCxnSpPr>
            <a:endCxn id="237" idx="1"/>
          </p:cNvCxnSpPr>
          <p:nvPr/>
        </p:nvCxnSpPr>
        <p:spPr>
          <a:xfrm>
            <a:off x="7505700" y="5038149"/>
            <a:ext cx="510359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7529920" y="6524049"/>
            <a:ext cx="510359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7505700" y="9102149"/>
            <a:ext cx="510359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2681" y="752658"/>
            <a:ext cx="3925629" cy="3759606"/>
          </a:xfrm>
          <a:prstGeom prst="rect">
            <a:avLst/>
          </a:prstGeom>
          <a:ln>
            <a:solidFill>
              <a:srgbClr val="95765A"/>
            </a:solidFill>
          </a:ln>
        </p:spPr>
      </p:pic>
      <p:sp>
        <p:nvSpPr>
          <p:cNvPr id="24" name="제목 1"/>
          <p:cNvSpPr>
            <a:spLocks noGrp="1"/>
          </p:cNvSpPr>
          <p:nvPr/>
        </p:nvSpPr>
        <p:spPr>
          <a:xfrm>
            <a:off x="8924919" y="370202"/>
            <a:ext cx="1682141" cy="316550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lvl="0" algn="l" hangingPunct="1">
              <a:lnSpc>
                <a:spcPct val="100000"/>
              </a:lnSpc>
              <a:defRPr/>
            </a:pPr>
            <a:r>
              <a:rPr lang="en-US" altLang="ko-KR" sz="2000" b="1" dirty="0"/>
              <a:t> &lt;script&gt;</a:t>
            </a:r>
            <a:endParaRPr kumimoji="0" lang="ko-KR" altLang="en-US" sz="2000" b="1" i="0" u="none" strike="noStrike" kern="0" cap="none" spc="0" normalizeH="0" baseline="0" dirty="0">
              <a:solidFill>
                <a:srgbClr val="000000"/>
              </a:solidFill>
              <a:uLnTx/>
              <a:uFillTx/>
              <a:sym typeface="나눔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/>
        </p:nvSpPr>
        <p:spPr>
          <a:xfrm flipH="1">
            <a:off x="-45484" y="-66146"/>
            <a:ext cx="1328656" cy="1247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2" h="21013" extrusionOk="0">
                <a:moveTo>
                  <a:pt x="21078" y="20369"/>
                </a:moveTo>
                <a:lnTo>
                  <a:pt x="21222" y="118"/>
                </a:lnTo>
                <a:lnTo>
                  <a:pt x="1091" y="0"/>
                </a:lnTo>
                <a:cubicBezTo>
                  <a:pt x="-378" y="2213"/>
                  <a:pt x="-371" y="5276"/>
                  <a:pt x="1160" y="7450"/>
                </a:cubicBezTo>
                <a:cubicBezTo>
                  <a:pt x="2879" y="9891"/>
                  <a:pt x="6018" y="10520"/>
                  <a:pt x="8144" y="12538"/>
                </a:cubicBezTo>
                <a:cubicBezTo>
                  <a:pt x="10065" y="14361"/>
                  <a:pt x="10966" y="17106"/>
                  <a:pt x="12890" y="18925"/>
                </a:cubicBezTo>
                <a:cubicBezTo>
                  <a:pt x="15125" y="21037"/>
                  <a:pt x="18314" y="21600"/>
                  <a:pt x="21078" y="20369"/>
                </a:cubicBezTo>
                <a:close/>
              </a:path>
            </a:pathLst>
          </a:custGeom>
          <a:solidFill>
            <a:srgbClr val="F2E9D5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solidFill>
                  <a:srgbClr val="F2E9D5"/>
                </a:solidFill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223" name="Shape 190"/>
          <p:cNvSpPr/>
          <p:nvPr/>
        </p:nvSpPr>
        <p:spPr>
          <a:xfrm>
            <a:off x="587375" y="387350"/>
            <a:ext cx="815975" cy="80645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0</a:t>
            </a:r>
            <a:r>
              <a:rPr kumimoji="0" lang="en-US" altLang="ko-KR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9</a:t>
            </a:r>
            <a:endParaRPr kumimoji="0" lang="en-US" altLang="ko-KR" sz="4600" b="0" i="0" u="none" strike="noStrike" kern="0" cap="none" spc="230" normalizeH="0" baseline="0">
              <a:solidFill>
                <a:srgbClr val="95765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4" name="Shape 191"/>
          <p:cNvSpPr/>
          <p:nvPr/>
        </p:nvSpPr>
        <p:spPr>
          <a:xfrm>
            <a:off x="1533343" y="451654"/>
            <a:ext cx="3501600" cy="687368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800" b="0" i="0" u="none" strike="noStrike" kern="0" cap="none" spc="190" normalizeH="0" baseline="0" dirty="0" err="1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코드리뷰</a:t>
            </a:r>
            <a:r>
              <a:rPr kumimoji="0" lang="en-US" altLang="ko-KR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-</a:t>
            </a:r>
            <a:r>
              <a:rPr kumimoji="0" lang="ko-KR" altLang="en-US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구매</a:t>
            </a:r>
            <a:endParaRPr kumimoji="0" lang="ko-KR" altLang="en-US" sz="3800" b="0" i="0" u="none" strike="noStrike" kern="0" cap="none" spc="190" normalizeH="0" baseline="0" dirty="0">
              <a:solidFill>
                <a:srgbClr val="95765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42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7375" y="5125146"/>
            <a:ext cx="4810206" cy="2861396"/>
          </a:xfrm>
          <a:prstGeom prst="rect">
            <a:avLst/>
          </a:prstGeom>
        </p:spPr>
      </p:pic>
      <p:pic>
        <p:nvPicPr>
          <p:cNvPr id="243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8524" y="2118737"/>
            <a:ext cx="5513754" cy="2480213"/>
          </a:xfrm>
          <a:prstGeom prst="rect">
            <a:avLst/>
          </a:prstGeom>
        </p:spPr>
      </p:pic>
      <p:cxnSp>
        <p:nvCxnSpPr>
          <p:cNvPr id="244" name="직선 화살표 연결선 8"/>
          <p:cNvCxnSpPr/>
          <p:nvPr/>
        </p:nvCxnSpPr>
        <p:spPr>
          <a:xfrm rot="5400000">
            <a:off x="2379637" y="4665973"/>
            <a:ext cx="918343" cy="0"/>
          </a:xfrm>
          <a:prstGeom prst="straightConnector1">
            <a:avLst/>
          </a:prstGeom>
          <a:ln w="19050">
            <a:solidFill>
              <a:schemeClr val="dk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963" y="8541753"/>
            <a:ext cx="1752845" cy="306949"/>
          </a:xfrm>
          <a:prstGeom prst="rect">
            <a:avLst/>
          </a:prstGeom>
        </p:spPr>
      </p:pic>
      <p:pic>
        <p:nvPicPr>
          <p:cNvPr id="246" name="그림 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424586" y="2152758"/>
            <a:ext cx="5124878" cy="5944776"/>
          </a:xfrm>
          <a:prstGeom prst="rect">
            <a:avLst/>
          </a:prstGeom>
        </p:spPr>
      </p:pic>
      <p:sp>
        <p:nvSpPr>
          <p:cNvPr id="247" name="TextBox 16"/>
          <p:cNvSpPr txBox="1"/>
          <p:nvPr/>
        </p:nvSpPr>
        <p:spPr>
          <a:xfrm>
            <a:off x="3325401" y="8455759"/>
            <a:ext cx="3199376" cy="575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 err="1"/>
              <a:t>book_buy</a:t>
            </a:r>
            <a:r>
              <a:rPr lang="ko-KR" altLang="en-US" sz="1400" dirty="0"/>
              <a:t>를 리턴 받아</a:t>
            </a:r>
          </a:p>
          <a:p>
            <a:pPr lvl="0">
              <a:defRPr/>
            </a:pPr>
            <a:r>
              <a:rPr lang="ko-KR" altLang="en-US" sz="1400" dirty="0"/>
              <a:t>해당 </a:t>
            </a:r>
            <a:r>
              <a:rPr lang="en-US" altLang="ko-KR" sz="1400" dirty="0" err="1"/>
              <a:t>jsp</a:t>
            </a:r>
            <a:r>
              <a:rPr lang="en-US" altLang="ko-KR" sz="1400" dirty="0"/>
              <a:t> </a:t>
            </a:r>
            <a:r>
              <a:rPr lang="ko-KR" altLang="en-US" sz="1400" dirty="0"/>
              <a:t>페이지로 이동</a:t>
            </a:r>
          </a:p>
        </p:txBody>
      </p:sp>
      <p:cxnSp>
        <p:nvCxnSpPr>
          <p:cNvPr id="248" name="직선 화살표 연결선 17"/>
          <p:cNvCxnSpPr/>
          <p:nvPr/>
        </p:nvCxnSpPr>
        <p:spPr>
          <a:xfrm flipV="1">
            <a:off x="5933699" y="6345321"/>
            <a:ext cx="1490886" cy="0"/>
          </a:xfrm>
          <a:prstGeom prst="straightConnector1">
            <a:avLst/>
          </a:prstGeom>
          <a:ln w="19050">
            <a:solidFill>
              <a:schemeClr val="dk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7"/>
          <p:cNvCxnSpPr/>
          <p:nvPr/>
        </p:nvCxnSpPr>
        <p:spPr>
          <a:xfrm>
            <a:off x="2992478" y="8695227"/>
            <a:ext cx="620672" cy="0"/>
          </a:xfrm>
          <a:prstGeom prst="straightConnector1">
            <a:avLst/>
          </a:prstGeom>
          <a:ln w="19050">
            <a:solidFill>
              <a:schemeClr val="dk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/>
        </p:nvSpPr>
        <p:spPr>
          <a:xfrm flipH="1">
            <a:off x="-45484" y="-66146"/>
            <a:ext cx="1328656" cy="1247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2" h="21013" extrusionOk="0">
                <a:moveTo>
                  <a:pt x="21078" y="20369"/>
                </a:moveTo>
                <a:lnTo>
                  <a:pt x="21222" y="118"/>
                </a:lnTo>
                <a:lnTo>
                  <a:pt x="1091" y="0"/>
                </a:lnTo>
                <a:cubicBezTo>
                  <a:pt x="-378" y="2213"/>
                  <a:pt x="-371" y="5276"/>
                  <a:pt x="1160" y="7450"/>
                </a:cubicBezTo>
                <a:cubicBezTo>
                  <a:pt x="2879" y="9891"/>
                  <a:pt x="6018" y="10520"/>
                  <a:pt x="8144" y="12538"/>
                </a:cubicBezTo>
                <a:cubicBezTo>
                  <a:pt x="10065" y="14361"/>
                  <a:pt x="10966" y="17106"/>
                  <a:pt x="12890" y="18925"/>
                </a:cubicBezTo>
                <a:cubicBezTo>
                  <a:pt x="15125" y="21037"/>
                  <a:pt x="18314" y="21600"/>
                  <a:pt x="21078" y="20369"/>
                </a:cubicBezTo>
                <a:close/>
              </a:path>
            </a:pathLst>
          </a:custGeom>
          <a:solidFill>
            <a:srgbClr val="F2E9D5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solidFill>
                  <a:srgbClr val="F2E9D5"/>
                </a:solidFill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223" name="Shape 190"/>
          <p:cNvSpPr/>
          <p:nvPr/>
        </p:nvSpPr>
        <p:spPr>
          <a:xfrm>
            <a:off x="587375" y="387350"/>
            <a:ext cx="815975" cy="80645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0</a:t>
            </a:r>
            <a:r>
              <a:rPr kumimoji="0" lang="en-US" altLang="ko-KR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9</a:t>
            </a:r>
            <a:endParaRPr kumimoji="0" lang="en-US" altLang="ko-KR" sz="4600" b="0" i="0" u="none" strike="noStrike" kern="0" cap="none" spc="230" normalizeH="0" baseline="0">
              <a:solidFill>
                <a:srgbClr val="95765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4" name="Shape 191"/>
          <p:cNvSpPr/>
          <p:nvPr/>
        </p:nvSpPr>
        <p:spPr>
          <a:xfrm>
            <a:off x="1533343" y="451654"/>
            <a:ext cx="3501600" cy="687368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800" b="0" i="0" u="none" strike="noStrike" kern="0" cap="none" spc="190" normalizeH="0" baseline="0" dirty="0" err="1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코드리뷰</a:t>
            </a:r>
            <a:r>
              <a:rPr kumimoji="0" lang="en-US" altLang="ko-KR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-</a:t>
            </a:r>
            <a:r>
              <a:rPr kumimoji="0" lang="ko-KR" altLang="en-US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구매</a:t>
            </a:r>
            <a:endParaRPr kumimoji="0" lang="ko-KR" altLang="en-US" sz="3800" b="0" i="0" u="none" strike="noStrike" kern="0" cap="none" spc="190" normalizeH="0" baseline="0" dirty="0">
              <a:solidFill>
                <a:srgbClr val="95765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42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7375" y="1858156"/>
            <a:ext cx="5288492" cy="6380180"/>
          </a:xfrm>
          <a:prstGeom prst="rect">
            <a:avLst/>
          </a:prstGeom>
        </p:spPr>
      </p:pic>
      <p:pic>
        <p:nvPicPr>
          <p:cNvPr id="243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020155" y="6161634"/>
            <a:ext cx="4191585" cy="1228896"/>
          </a:xfrm>
          <a:prstGeom prst="rect">
            <a:avLst/>
          </a:prstGeom>
        </p:spPr>
      </p:pic>
      <p:cxnSp>
        <p:nvCxnSpPr>
          <p:cNvPr id="244" name="직선 화살표 연결선 7"/>
          <p:cNvCxnSpPr/>
          <p:nvPr/>
        </p:nvCxnSpPr>
        <p:spPr>
          <a:xfrm flipV="1">
            <a:off x="3870542" y="7052153"/>
            <a:ext cx="3820439" cy="1021562"/>
          </a:xfrm>
          <a:prstGeom prst="straightConnector1">
            <a:avLst/>
          </a:prstGeom>
          <a:ln w="19050">
            <a:solidFill>
              <a:schemeClr val="dk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화살표 연결선 13"/>
          <p:cNvCxnSpPr/>
          <p:nvPr/>
        </p:nvCxnSpPr>
        <p:spPr>
          <a:xfrm>
            <a:off x="10115948" y="3662149"/>
            <a:ext cx="0" cy="395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020155" y="2128852"/>
            <a:ext cx="3753374" cy="3858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/>
        </p:nvSpPr>
        <p:spPr>
          <a:xfrm flipH="1">
            <a:off x="-45484" y="-66146"/>
            <a:ext cx="1328656" cy="1247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2" h="21013" extrusionOk="0">
                <a:moveTo>
                  <a:pt x="21078" y="20369"/>
                </a:moveTo>
                <a:lnTo>
                  <a:pt x="21222" y="118"/>
                </a:lnTo>
                <a:lnTo>
                  <a:pt x="1091" y="0"/>
                </a:lnTo>
                <a:cubicBezTo>
                  <a:pt x="-378" y="2213"/>
                  <a:pt x="-371" y="5276"/>
                  <a:pt x="1160" y="7450"/>
                </a:cubicBezTo>
                <a:cubicBezTo>
                  <a:pt x="2879" y="9891"/>
                  <a:pt x="6018" y="10520"/>
                  <a:pt x="8144" y="12538"/>
                </a:cubicBezTo>
                <a:cubicBezTo>
                  <a:pt x="10065" y="14361"/>
                  <a:pt x="10966" y="17106"/>
                  <a:pt x="12890" y="18925"/>
                </a:cubicBezTo>
                <a:cubicBezTo>
                  <a:pt x="15125" y="21037"/>
                  <a:pt x="18314" y="21600"/>
                  <a:pt x="21078" y="20369"/>
                </a:cubicBezTo>
                <a:close/>
              </a:path>
            </a:pathLst>
          </a:custGeom>
          <a:solidFill>
            <a:srgbClr val="F2E9D5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solidFill>
                  <a:srgbClr val="F2E9D5"/>
                </a:solidFill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223" name="Shape 190"/>
          <p:cNvSpPr/>
          <p:nvPr/>
        </p:nvSpPr>
        <p:spPr>
          <a:xfrm>
            <a:off x="587375" y="387350"/>
            <a:ext cx="815975" cy="80645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0</a:t>
            </a:r>
            <a:r>
              <a:rPr kumimoji="0" lang="en-US" altLang="ko-KR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9</a:t>
            </a:r>
            <a:endParaRPr kumimoji="0" lang="en-US" altLang="ko-KR" sz="4600" b="0" i="0" u="none" strike="noStrike" kern="0" cap="none" spc="230" normalizeH="0" baseline="0">
              <a:solidFill>
                <a:srgbClr val="95765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4" name="Shape 191"/>
          <p:cNvSpPr/>
          <p:nvPr/>
        </p:nvSpPr>
        <p:spPr>
          <a:xfrm>
            <a:off x="1533343" y="451654"/>
            <a:ext cx="3501600" cy="687368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800" b="0" i="0" u="none" strike="noStrike" kern="0" cap="none" spc="190" normalizeH="0" baseline="0" dirty="0" err="1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코드리뷰</a:t>
            </a:r>
            <a:r>
              <a:rPr kumimoji="0" lang="en-US" altLang="ko-KR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-</a:t>
            </a:r>
            <a:r>
              <a:rPr kumimoji="0" lang="ko-KR" altLang="en-US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결제</a:t>
            </a:r>
            <a:endParaRPr kumimoji="0" lang="ko-KR" altLang="en-US" sz="3800" b="0" i="0" u="none" strike="noStrike" kern="0" cap="none" spc="190" normalizeH="0" baseline="0" dirty="0">
              <a:solidFill>
                <a:srgbClr val="95765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47" name="TextBox 11"/>
          <p:cNvSpPr txBox="1"/>
          <p:nvPr/>
        </p:nvSpPr>
        <p:spPr>
          <a:xfrm>
            <a:off x="812321" y="6050854"/>
            <a:ext cx="2661313" cy="575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/>
              <a:t>카카오 페이 </a:t>
            </a:r>
            <a:r>
              <a:rPr lang="ko-KR" altLang="en-US" sz="1400" dirty="0" err="1"/>
              <a:t>결제창을</a:t>
            </a:r>
            <a:r>
              <a:rPr lang="ko-KR" altLang="en-US" sz="1400" dirty="0"/>
              <a:t> 띄웁니다</a:t>
            </a:r>
          </a:p>
        </p:txBody>
      </p:sp>
      <p:pic>
        <p:nvPicPr>
          <p:cNvPr id="24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6477" y="3347653"/>
            <a:ext cx="3581900" cy="2724530"/>
          </a:xfrm>
          <a:prstGeom prst="rect">
            <a:avLst/>
          </a:prstGeom>
        </p:spPr>
      </p:pic>
      <p:pic>
        <p:nvPicPr>
          <p:cNvPr id="249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32942" y="1647296"/>
            <a:ext cx="8869013" cy="4801841"/>
          </a:xfrm>
          <a:prstGeom prst="rect">
            <a:avLst/>
          </a:prstGeom>
        </p:spPr>
      </p:pic>
      <p:sp>
        <p:nvSpPr>
          <p:cNvPr id="250" name="직사각형 5"/>
          <p:cNvSpPr/>
          <p:nvPr/>
        </p:nvSpPr>
        <p:spPr>
          <a:xfrm>
            <a:off x="1168819" y="3640939"/>
            <a:ext cx="1378423" cy="2320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51" name="직선 화살표 연결선 6"/>
          <p:cNvCxnSpPr/>
          <p:nvPr/>
        </p:nvCxnSpPr>
        <p:spPr>
          <a:xfrm flipH="1">
            <a:off x="2047686" y="4764369"/>
            <a:ext cx="314423" cy="1325226"/>
          </a:xfrm>
          <a:prstGeom prst="straightConnector1">
            <a:avLst/>
          </a:prstGeom>
          <a:ln w="19050">
            <a:solidFill>
              <a:schemeClr val="dk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화살표 연결선 9"/>
          <p:cNvCxnSpPr/>
          <p:nvPr/>
        </p:nvCxnSpPr>
        <p:spPr>
          <a:xfrm flipV="1">
            <a:off x="1714730" y="2336461"/>
            <a:ext cx="2093518" cy="1297655"/>
          </a:xfrm>
          <a:prstGeom prst="straightConnector1">
            <a:avLst/>
          </a:prstGeom>
          <a:ln w="19050">
            <a:solidFill>
              <a:schemeClr val="dk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TextBox 4"/>
          <p:cNvSpPr txBox="1"/>
          <p:nvPr/>
        </p:nvSpPr>
        <p:spPr>
          <a:xfrm>
            <a:off x="587375" y="1677911"/>
            <a:ext cx="2920621" cy="833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/>
              <a:t>비동기 통신으로 </a:t>
            </a:r>
            <a:r>
              <a:rPr lang="ko-KR" altLang="en-US" sz="1400" dirty="0" err="1"/>
              <a:t>카카오페이</a:t>
            </a:r>
            <a:r>
              <a:rPr lang="ko-KR" altLang="en-US" sz="1400" dirty="0"/>
              <a:t> </a:t>
            </a:r>
            <a:r>
              <a:rPr lang="en-US" altLang="ko-KR" sz="1400" dirty="0" err="1"/>
              <a:t>api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연결하는 컨트롤러를 호출합니다</a:t>
            </a:r>
          </a:p>
        </p:txBody>
      </p:sp>
      <p:sp>
        <p:nvSpPr>
          <p:cNvPr id="254" name="직사각형 10"/>
          <p:cNvSpPr/>
          <p:nvPr/>
        </p:nvSpPr>
        <p:spPr>
          <a:xfrm>
            <a:off x="1025518" y="4477906"/>
            <a:ext cx="2550718" cy="2878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3" name="그림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6754" y="6915973"/>
            <a:ext cx="1584123" cy="2437944"/>
          </a:xfrm>
          <a:prstGeom prst="rect">
            <a:avLst/>
          </a:prstGeom>
        </p:spPr>
      </p:pic>
      <p:pic>
        <p:nvPicPr>
          <p:cNvPr id="14" name="그림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157267" y="6915973"/>
            <a:ext cx="1983850" cy="2437944"/>
          </a:xfrm>
          <a:prstGeom prst="rect">
            <a:avLst/>
          </a:prstGeom>
        </p:spPr>
      </p:pic>
      <p:sp>
        <p:nvSpPr>
          <p:cNvPr id="15" name="TextBox 11"/>
          <p:cNvSpPr txBox="1"/>
          <p:nvPr/>
        </p:nvSpPr>
        <p:spPr>
          <a:xfrm>
            <a:off x="2405382" y="8011049"/>
            <a:ext cx="647379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 smtClean="0"/>
              <a:t>OR</a:t>
            </a:r>
            <a:endParaRPr lang="ko-KR" altLang="en-US" sz="2000" b="1" dirty="0"/>
          </a:p>
        </p:txBody>
      </p:sp>
      <p:cxnSp>
        <p:nvCxnSpPr>
          <p:cNvPr id="16" name="직선 화살표 연결선 7"/>
          <p:cNvCxnSpPr/>
          <p:nvPr/>
        </p:nvCxnSpPr>
        <p:spPr>
          <a:xfrm>
            <a:off x="5433852" y="8423919"/>
            <a:ext cx="1417884" cy="0"/>
          </a:xfrm>
          <a:prstGeom prst="straightConnector1">
            <a:avLst/>
          </a:prstGeom>
          <a:ln w="19050">
            <a:solidFill>
              <a:schemeClr val="dk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035003" y="6915973"/>
            <a:ext cx="1615494" cy="2437944"/>
          </a:xfrm>
          <a:prstGeom prst="rect">
            <a:avLst/>
          </a:prstGeom>
        </p:spPr>
      </p:pic>
      <p:pic>
        <p:nvPicPr>
          <p:cNvPr id="19" name="그림 1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833764" y="6915973"/>
            <a:ext cx="1605702" cy="2437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/>
        </p:nvSpPr>
        <p:spPr>
          <a:xfrm flipH="1">
            <a:off x="-45484" y="-66146"/>
            <a:ext cx="1328656" cy="1247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2" h="21013" extrusionOk="0">
                <a:moveTo>
                  <a:pt x="21078" y="20369"/>
                </a:moveTo>
                <a:lnTo>
                  <a:pt x="21222" y="118"/>
                </a:lnTo>
                <a:lnTo>
                  <a:pt x="1091" y="0"/>
                </a:lnTo>
                <a:cubicBezTo>
                  <a:pt x="-378" y="2213"/>
                  <a:pt x="-371" y="5276"/>
                  <a:pt x="1160" y="7450"/>
                </a:cubicBezTo>
                <a:cubicBezTo>
                  <a:pt x="2879" y="9891"/>
                  <a:pt x="6018" y="10520"/>
                  <a:pt x="8144" y="12538"/>
                </a:cubicBezTo>
                <a:cubicBezTo>
                  <a:pt x="10065" y="14361"/>
                  <a:pt x="10966" y="17106"/>
                  <a:pt x="12890" y="18925"/>
                </a:cubicBezTo>
                <a:cubicBezTo>
                  <a:pt x="15125" y="21037"/>
                  <a:pt x="18314" y="21600"/>
                  <a:pt x="21078" y="20369"/>
                </a:cubicBezTo>
                <a:close/>
              </a:path>
            </a:pathLst>
          </a:custGeom>
          <a:solidFill>
            <a:srgbClr val="F2E9D5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solidFill>
                  <a:srgbClr val="F2E9D5"/>
                </a:solidFill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223" name="Shape 190"/>
          <p:cNvSpPr/>
          <p:nvPr/>
        </p:nvSpPr>
        <p:spPr>
          <a:xfrm>
            <a:off x="587375" y="387350"/>
            <a:ext cx="815975" cy="80645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0</a:t>
            </a:r>
            <a:r>
              <a:rPr kumimoji="0" lang="en-US" altLang="ko-KR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9</a:t>
            </a:r>
            <a:endParaRPr kumimoji="0" lang="en-US" altLang="ko-KR" sz="4600" b="0" i="0" u="none" strike="noStrike" kern="0" cap="none" spc="230" normalizeH="0" baseline="0">
              <a:solidFill>
                <a:srgbClr val="95765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4" name="Shape 191"/>
          <p:cNvSpPr/>
          <p:nvPr/>
        </p:nvSpPr>
        <p:spPr>
          <a:xfrm>
            <a:off x="1533343" y="451654"/>
            <a:ext cx="3501600" cy="687368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800" b="0" i="0" u="none" strike="noStrike" kern="0" cap="none" spc="190" normalizeH="0" baseline="0" dirty="0" err="1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코드리뷰</a:t>
            </a:r>
            <a:r>
              <a:rPr kumimoji="0" lang="en-US" altLang="ko-KR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-</a:t>
            </a:r>
            <a:r>
              <a:rPr kumimoji="0" lang="ko-KR" altLang="en-US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결제</a:t>
            </a:r>
            <a:endParaRPr kumimoji="0" lang="ko-KR" altLang="en-US" sz="3800" b="0" i="0" u="none" strike="noStrike" kern="0" cap="none" spc="190" normalizeH="0" baseline="0" dirty="0">
              <a:solidFill>
                <a:srgbClr val="95765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5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7375" y="2415232"/>
            <a:ext cx="3991532" cy="1800476"/>
          </a:xfrm>
          <a:prstGeom prst="rect">
            <a:avLst/>
          </a:prstGeom>
        </p:spPr>
      </p:pic>
      <p:sp>
        <p:nvSpPr>
          <p:cNvPr id="256" name="직사각형 9"/>
          <p:cNvSpPr/>
          <p:nvPr/>
        </p:nvSpPr>
        <p:spPr>
          <a:xfrm>
            <a:off x="795284" y="3861912"/>
            <a:ext cx="1507399" cy="2663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57" name="직선 화살표 연결선 11"/>
          <p:cNvCxnSpPr/>
          <p:nvPr/>
        </p:nvCxnSpPr>
        <p:spPr>
          <a:xfrm>
            <a:off x="4731710" y="2713753"/>
            <a:ext cx="778130" cy="0"/>
          </a:xfrm>
          <a:prstGeom prst="straightConnector1">
            <a:avLst/>
          </a:prstGeom>
          <a:ln w="19050">
            <a:solidFill>
              <a:schemeClr val="dk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화살표 연결선 14"/>
          <p:cNvCxnSpPr/>
          <p:nvPr/>
        </p:nvCxnSpPr>
        <p:spPr>
          <a:xfrm flipH="1">
            <a:off x="3837660" y="3609650"/>
            <a:ext cx="5171388" cy="2224585"/>
          </a:xfrm>
          <a:prstGeom prst="straightConnector1">
            <a:avLst/>
          </a:prstGeom>
          <a:ln w="19050">
            <a:solidFill>
              <a:schemeClr val="dk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15"/>
          <p:cNvSpPr txBox="1"/>
          <p:nvPr/>
        </p:nvSpPr>
        <p:spPr>
          <a:xfrm>
            <a:off x="618844" y="1878767"/>
            <a:ext cx="1364776" cy="449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/>
              <a:t>Controller</a:t>
            </a:r>
          </a:p>
        </p:txBody>
      </p:sp>
      <p:sp>
        <p:nvSpPr>
          <p:cNvPr id="260" name="TextBox 16"/>
          <p:cNvSpPr txBox="1"/>
          <p:nvPr/>
        </p:nvSpPr>
        <p:spPr>
          <a:xfrm>
            <a:off x="9009048" y="1754141"/>
            <a:ext cx="1092934" cy="449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/>
              <a:t>Service</a:t>
            </a:r>
          </a:p>
        </p:txBody>
      </p:sp>
      <p:sp>
        <p:nvSpPr>
          <p:cNvPr id="261" name="TextBox 17"/>
          <p:cNvSpPr txBox="1"/>
          <p:nvPr/>
        </p:nvSpPr>
        <p:spPr>
          <a:xfrm>
            <a:off x="618844" y="5385210"/>
            <a:ext cx="1364776" cy="449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/>
              <a:t>Mapper</a:t>
            </a:r>
          </a:p>
        </p:txBody>
      </p:sp>
      <p:pic>
        <p:nvPicPr>
          <p:cNvPr id="26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2056" y="6729319"/>
            <a:ext cx="10964805" cy="943107"/>
          </a:xfrm>
          <a:prstGeom prst="rect">
            <a:avLst/>
          </a:prstGeom>
        </p:spPr>
      </p:pic>
      <p:pic>
        <p:nvPicPr>
          <p:cNvPr id="26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27387" y="5763930"/>
            <a:ext cx="2400635" cy="695422"/>
          </a:xfrm>
          <a:prstGeom prst="rect">
            <a:avLst/>
          </a:prstGeom>
        </p:spPr>
      </p:pic>
      <p:pic>
        <p:nvPicPr>
          <p:cNvPr id="26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264132" y="2415232"/>
            <a:ext cx="2219635" cy="1339784"/>
          </a:xfrm>
          <a:prstGeom prst="rect">
            <a:avLst/>
          </a:prstGeom>
        </p:spPr>
      </p:pic>
      <p:pic>
        <p:nvPicPr>
          <p:cNvPr id="265" name="그림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502400" y="2423200"/>
            <a:ext cx="2506648" cy="8922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/>
        </p:nvSpPr>
        <p:spPr>
          <a:xfrm flipH="1">
            <a:off x="-45484" y="-66146"/>
            <a:ext cx="1328656" cy="1247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2" h="21013" extrusionOk="0">
                <a:moveTo>
                  <a:pt x="21078" y="20369"/>
                </a:moveTo>
                <a:lnTo>
                  <a:pt x="21222" y="118"/>
                </a:lnTo>
                <a:lnTo>
                  <a:pt x="1091" y="0"/>
                </a:lnTo>
                <a:cubicBezTo>
                  <a:pt x="-378" y="2213"/>
                  <a:pt x="-371" y="5276"/>
                  <a:pt x="1160" y="7450"/>
                </a:cubicBezTo>
                <a:cubicBezTo>
                  <a:pt x="2879" y="9891"/>
                  <a:pt x="6018" y="10520"/>
                  <a:pt x="8144" y="12538"/>
                </a:cubicBezTo>
                <a:cubicBezTo>
                  <a:pt x="10065" y="14361"/>
                  <a:pt x="10966" y="17106"/>
                  <a:pt x="12890" y="18925"/>
                </a:cubicBezTo>
                <a:cubicBezTo>
                  <a:pt x="15125" y="21037"/>
                  <a:pt x="18314" y="21600"/>
                  <a:pt x="21078" y="20369"/>
                </a:cubicBezTo>
                <a:close/>
              </a:path>
            </a:pathLst>
          </a:custGeom>
          <a:solidFill>
            <a:srgbClr val="F2E9D5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solidFill>
                  <a:srgbClr val="F2E9D5"/>
                </a:solidFill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223" name="Shape 190"/>
          <p:cNvSpPr/>
          <p:nvPr/>
        </p:nvSpPr>
        <p:spPr>
          <a:xfrm>
            <a:off x="587375" y="387350"/>
            <a:ext cx="815975" cy="80645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0</a:t>
            </a:r>
            <a:r>
              <a:rPr kumimoji="0" lang="en-US" altLang="ko-KR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9</a:t>
            </a:r>
            <a:endParaRPr kumimoji="0" lang="en-US" altLang="ko-KR" sz="4600" b="0" i="0" u="none" strike="noStrike" kern="0" cap="none" spc="230" normalizeH="0" baseline="0">
              <a:solidFill>
                <a:srgbClr val="95765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4" name="Shape 191"/>
          <p:cNvSpPr/>
          <p:nvPr/>
        </p:nvSpPr>
        <p:spPr>
          <a:xfrm>
            <a:off x="1533343" y="451654"/>
            <a:ext cx="3501600" cy="687368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800" b="0" i="0" u="none" strike="noStrike" kern="0" cap="none" spc="190" normalizeH="0" baseline="0" dirty="0" err="1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코드리뷰</a:t>
            </a:r>
            <a:r>
              <a:rPr kumimoji="0" lang="en-US" altLang="ko-KR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-</a:t>
            </a:r>
            <a:r>
              <a:rPr kumimoji="0" lang="ko-KR" altLang="en-US" sz="3800" b="0" i="0" u="none" strike="noStrike" kern="0" cap="none" spc="190" normalizeH="0" baseline="0" dirty="0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결제</a:t>
            </a:r>
            <a:endParaRPr kumimoji="0" lang="ko-KR" altLang="en-US" sz="3800" b="0" i="0" u="none" strike="noStrike" kern="0" cap="none" spc="190" normalizeH="0" baseline="0" dirty="0">
              <a:solidFill>
                <a:srgbClr val="95765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7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91736" y="3273060"/>
            <a:ext cx="6354062" cy="1829055"/>
          </a:xfrm>
          <a:prstGeom prst="rect">
            <a:avLst/>
          </a:prstGeom>
        </p:spPr>
      </p:pic>
      <p:pic>
        <p:nvPicPr>
          <p:cNvPr id="27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95362" y="2164307"/>
            <a:ext cx="3659144" cy="4767975"/>
          </a:xfrm>
          <a:prstGeom prst="rect">
            <a:avLst/>
          </a:prstGeom>
          <a:ln>
            <a:solidFill>
              <a:schemeClr val="dk1"/>
            </a:solidFill>
          </a:ln>
        </p:spPr>
      </p:pic>
      <p:cxnSp>
        <p:nvCxnSpPr>
          <p:cNvPr id="274" name="직선 화살표 연결선 3"/>
          <p:cNvCxnSpPr/>
          <p:nvPr/>
        </p:nvCxnSpPr>
        <p:spPr>
          <a:xfrm flipV="1">
            <a:off x="3270280" y="4876800"/>
            <a:ext cx="2277627" cy="1613849"/>
          </a:xfrm>
          <a:prstGeom prst="straightConnector1">
            <a:avLst/>
          </a:prstGeom>
          <a:ln w="19050">
            <a:solidFill>
              <a:schemeClr val="dk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36" y="8105168"/>
            <a:ext cx="2111597" cy="1000324"/>
          </a:xfrm>
          <a:prstGeom prst="rect">
            <a:avLst/>
          </a:prstGeom>
        </p:spPr>
      </p:pic>
      <p:sp>
        <p:nvSpPr>
          <p:cNvPr id="199" name="Shape 199"/>
          <p:cNvSpPr/>
          <p:nvPr/>
        </p:nvSpPr>
        <p:spPr>
          <a:xfrm flipH="1">
            <a:off x="-45484" y="-66146"/>
            <a:ext cx="1328656" cy="1247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2" h="21013" extrusionOk="0">
                <a:moveTo>
                  <a:pt x="21078" y="20369"/>
                </a:moveTo>
                <a:lnTo>
                  <a:pt x="21222" y="118"/>
                </a:lnTo>
                <a:lnTo>
                  <a:pt x="1091" y="0"/>
                </a:lnTo>
                <a:cubicBezTo>
                  <a:pt x="-378" y="2213"/>
                  <a:pt x="-371" y="5276"/>
                  <a:pt x="1160" y="7450"/>
                </a:cubicBezTo>
                <a:cubicBezTo>
                  <a:pt x="2879" y="9891"/>
                  <a:pt x="6018" y="10520"/>
                  <a:pt x="8144" y="12538"/>
                </a:cubicBezTo>
                <a:cubicBezTo>
                  <a:pt x="10065" y="14361"/>
                  <a:pt x="10966" y="17106"/>
                  <a:pt x="12890" y="18925"/>
                </a:cubicBezTo>
                <a:cubicBezTo>
                  <a:pt x="15125" y="21037"/>
                  <a:pt x="18314" y="21600"/>
                  <a:pt x="21078" y="20369"/>
                </a:cubicBezTo>
                <a:close/>
              </a:path>
            </a:pathLst>
          </a:custGeom>
          <a:solidFill>
            <a:srgbClr val="F2E9D5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solidFill>
                  <a:srgbClr val="F2E9D5"/>
                </a:solidFill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grpSp>
        <p:nvGrpSpPr>
          <p:cNvPr id="6" name="그룹 5"/>
          <p:cNvGrpSpPr/>
          <p:nvPr/>
        </p:nvGrpSpPr>
        <p:grpSpPr>
          <a:xfrm>
            <a:off x="953702" y="7270256"/>
            <a:ext cx="2470081" cy="561158"/>
            <a:chOff x="847364" y="2980678"/>
            <a:chExt cx="2930166" cy="774701"/>
          </a:xfrm>
          <a:noFill/>
        </p:grpSpPr>
        <p:sp>
          <p:nvSpPr>
            <p:cNvPr id="201" name="Shape 201"/>
            <p:cNvSpPr/>
            <p:nvPr/>
          </p:nvSpPr>
          <p:spPr>
            <a:xfrm>
              <a:off x="847364" y="2980678"/>
              <a:ext cx="2930166" cy="774701"/>
            </a:xfrm>
            <a:prstGeom prst="roundRect">
              <a:avLst>
                <a:gd name="adj" fmla="val 24590"/>
              </a:avLst>
            </a:prstGeom>
            <a:grpFill/>
            <a:ln w="28575">
              <a:solidFill>
                <a:srgbClr val="95765A"/>
              </a:solidFill>
              <a:miter/>
            </a:ln>
          </p:spPr>
          <p:txBody>
            <a:bodyPr lIns="50800" tIns="50800" rIns="50800" bIns="50800" anchor="ctr"/>
            <a:lstStyle/>
            <a:p>
              <a:pPr>
                <a:lnSpc>
                  <a:spcPct val="100000"/>
                </a:lnSpc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pple SD 산돌고딕 Neo 옅은체"/>
                </a:defRPr>
              </a:pPr>
              <a:endParaRPr sz="1800" b="1"/>
            </a:p>
          </p:txBody>
        </p:sp>
        <p:sp>
          <p:nvSpPr>
            <p:cNvPr id="209" name="Shape 209"/>
            <p:cNvSpPr/>
            <p:nvPr/>
          </p:nvSpPr>
          <p:spPr>
            <a:xfrm>
              <a:off x="1068880" y="3168996"/>
              <a:ext cx="2504910" cy="434991"/>
            </a:xfrm>
            <a:prstGeom prst="rect">
              <a:avLst/>
            </a:prstGeom>
            <a:grpFill/>
            <a:ln w="28575">
              <a:noFill/>
              <a:miter/>
            </a:ln>
          </p:spPr>
          <p:txBody>
            <a:bodyPr wrap="square" lIns="50800" tIns="50800" rIns="50800" bIns="50800" anchor="ctr">
              <a:spAutoFit/>
            </a:bodyPr>
            <a:lstStyle>
              <a:lvl1pPr>
                <a:defRPr sz="2800" spc="14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pPr lvl="0">
                <a:defRPr/>
              </a:pPr>
              <a:r>
                <a:rPr lang="en-US" altLang="ko-KR" sz="1800" b="1" dirty="0" smtClean="0">
                  <a:solidFill>
                    <a:schemeClr val="tx1"/>
                  </a:solidFill>
                </a:rPr>
                <a:t>Framework</a:t>
              </a:r>
              <a:endParaRPr lang="en-US" altLang="ko-KR" sz="18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23" name="Shape 190"/>
          <p:cNvSpPr/>
          <p:nvPr/>
        </p:nvSpPr>
        <p:spPr>
          <a:xfrm>
            <a:off x="577850" y="387350"/>
            <a:ext cx="815975" cy="80645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0</a:t>
            </a:r>
            <a:r>
              <a:rPr kumimoji="0" lang="en-US" altLang="ko-KR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3</a:t>
            </a:r>
            <a:endParaRPr kumimoji="0" lang="ko-KR" altLang="en-US" sz="4600" b="0" i="0" u="none" strike="noStrike" kern="0" cap="none" spc="230" normalizeH="0" baseline="0">
              <a:solidFill>
                <a:srgbClr val="95765A"/>
              </a:solidFill>
              <a:effectLst/>
              <a:uLnTx/>
              <a:uFillTx/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4" name="Shape 191"/>
          <p:cNvSpPr/>
          <p:nvPr/>
        </p:nvSpPr>
        <p:spPr>
          <a:xfrm>
            <a:off x="1533344" y="454025"/>
            <a:ext cx="2079806" cy="682625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800" b="0" i="0" u="none" strike="noStrike" kern="0" cap="none" spc="19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개발환경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015" y="2778454"/>
            <a:ext cx="1791222" cy="1143901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284" y="2817760"/>
            <a:ext cx="2204580" cy="121610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5" name="그룹 4"/>
          <p:cNvGrpSpPr/>
          <p:nvPr/>
        </p:nvGrpSpPr>
        <p:grpSpPr>
          <a:xfrm>
            <a:off x="953702" y="4652775"/>
            <a:ext cx="2470081" cy="561158"/>
            <a:chOff x="776484" y="1974578"/>
            <a:chExt cx="2930166" cy="774701"/>
          </a:xfrm>
          <a:noFill/>
        </p:grpSpPr>
        <p:sp>
          <p:nvSpPr>
            <p:cNvPr id="24" name="Shape 200"/>
            <p:cNvSpPr/>
            <p:nvPr/>
          </p:nvSpPr>
          <p:spPr>
            <a:xfrm>
              <a:off x="776484" y="1974578"/>
              <a:ext cx="2930166" cy="774701"/>
            </a:xfrm>
            <a:prstGeom prst="roundRect">
              <a:avLst>
                <a:gd name="adj" fmla="val 24590"/>
              </a:avLst>
            </a:prstGeom>
            <a:grpFill/>
            <a:ln w="28575">
              <a:solidFill>
                <a:srgbClr val="95765A"/>
              </a:solidFill>
              <a:miter/>
            </a:ln>
          </p:spPr>
          <p:txBody>
            <a:bodyPr lIns="50800" tIns="50800" rIns="50800" bIns="50800" anchor="ctr"/>
            <a:lstStyle/>
            <a:p>
              <a:pPr>
                <a:lnSpc>
                  <a:spcPct val="100000"/>
                </a:lnSpc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pple SD 산돌고딕 Neo 옅은체"/>
                </a:defRPr>
              </a:pPr>
              <a:endParaRPr sz="1800" b="1"/>
            </a:p>
          </p:txBody>
        </p:sp>
        <p:sp>
          <p:nvSpPr>
            <p:cNvPr id="26" name="Shape 208"/>
            <p:cNvSpPr/>
            <p:nvPr/>
          </p:nvSpPr>
          <p:spPr>
            <a:xfrm>
              <a:off x="1709765" y="2151321"/>
              <a:ext cx="1036743" cy="421780"/>
            </a:xfrm>
            <a:prstGeom prst="rect">
              <a:avLst/>
            </a:prstGeom>
            <a:grpFill/>
            <a:ln w="28575">
              <a:noFill/>
              <a:miter/>
            </a:ln>
          </p:spPr>
          <p:txBody>
            <a:bodyPr wrap="none" lIns="50800" tIns="50800" rIns="50800" bIns="50800" anchor="ctr">
              <a:spAutoFit/>
            </a:bodyPr>
            <a:lstStyle>
              <a:lvl1pPr>
                <a:defRPr sz="2800" spc="14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pPr lvl="0">
                <a:defRPr/>
              </a:pPr>
              <a:r>
                <a:rPr lang="en-US" altLang="ko-KR" sz="1800" b="1" dirty="0" smtClean="0">
                  <a:solidFill>
                    <a:schemeClr val="tx1"/>
                  </a:solidFill>
                </a:rPr>
                <a:t>Server</a:t>
              </a:r>
              <a:endParaRPr lang="en-US" altLang="ko-KR" sz="18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36" y="5423789"/>
            <a:ext cx="2111597" cy="1282190"/>
          </a:xfrm>
          <a:prstGeom prst="ellipse">
            <a:avLst/>
          </a:prstGeom>
          <a:ln w="63500" cap="rnd">
            <a:noFill/>
          </a:ln>
          <a:effectLst/>
        </p:spPr>
      </p:pic>
      <p:grpSp>
        <p:nvGrpSpPr>
          <p:cNvPr id="11" name="그룹 10"/>
          <p:cNvGrpSpPr/>
          <p:nvPr/>
        </p:nvGrpSpPr>
        <p:grpSpPr>
          <a:xfrm>
            <a:off x="7247616" y="7270256"/>
            <a:ext cx="2470081" cy="561158"/>
            <a:chOff x="918244" y="5206045"/>
            <a:chExt cx="2930166" cy="774701"/>
          </a:xfrm>
          <a:noFill/>
        </p:grpSpPr>
        <p:sp>
          <p:nvSpPr>
            <p:cNvPr id="29" name="Shape 201"/>
            <p:cNvSpPr/>
            <p:nvPr/>
          </p:nvSpPr>
          <p:spPr>
            <a:xfrm>
              <a:off x="918244" y="5206045"/>
              <a:ext cx="2930166" cy="774701"/>
            </a:xfrm>
            <a:prstGeom prst="roundRect">
              <a:avLst>
                <a:gd name="adj" fmla="val 24590"/>
              </a:avLst>
            </a:prstGeom>
            <a:grpFill/>
            <a:ln w="28575">
              <a:solidFill>
                <a:srgbClr val="95765A"/>
              </a:solidFill>
              <a:miter/>
            </a:ln>
          </p:spPr>
          <p:txBody>
            <a:bodyPr lIns="50800" tIns="50800" rIns="50800" bIns="50800" anchor="ctr"/>
            <a:lstStyle/>
            <a:p>
              <a:pPr>
                <a:lnSpc>
                  <a:spcPct val="100000"/>
                </a:lnSpc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pple SD 산돌고딕 Neo 옅은체"/>
                </a:defRPr>
              </a:pPr>
              <a:endParaRPr sz="1800" b="1"/>
            </a:p>
          </p:txBody>
        </p:sp>
        <p:sp>
          <p:nvSpPr>
            <p:cNvPr id="31" name="Shape 209"/>
            <p:cNvSpPr/>
            <p:nvPr/>
          </p:nvSpPr>
          <p:spPr>
            <a:xfrm>
              <a:off x="1139760" y="5394363"/>
              <a:ext cx="2504910" cy="434991"/>
            </a:xfrm>
            <a:prstGeom prst="rect">
              <a:avLst/>
            </a:prstGeom>
            <a:grpFill/>
            <a:ln w="28575">
              <a:noFill/>
              <a:miter/>
            </a:ln>
          </p:spPr>
          <p:txBody>
            <a:bodyPr wrap="square" lIns="50800" tIns="50800" rIns="50800" bIns="50800" anchor="ctr">
              <a:spAutoFit/>
            </a:bodyPr>
            <a:lstStyle>
              <a:lvl1pPr>
                <a:defRPr sz="2800" spc="14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pPr lvl="0">
                <a:defRPr/>
              </a:pPr>
              <a:r>
                <a:rPr lang="en-US" altLang="ko-KR" sz="1800" b="1" dirty="0" err="1">
                  <a:solidFill>
                    <a:schemeClr val="tx1"/>
                  </a:solidFill>
                </a:rPr>
                <a:t>BrowerTool</a:t>
              </a:r>
              <a:endParaRPr lang="en-US" altLang="ko-KR" sz="18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7247616" y="4652774"/>
            <a:ext cx="2470081" cy="561158"/>
            <a:chOff x="847364" y="4199945"/>
            <a:chExt cx="2930166" cy="774701"/>
          </a:xfrm>
          <a:noFill/>
        </p:grpSpPr>
        <p:sp>
          <p:nvSpPr>
            <p:cNvPr id="32" name="Shape 200"/>
            <p:cNvSpPr/>
            <p:nvPr/>
          </p:nvSpPr>
          <p:spPr>
            <a:xfrm>
              <a:off x="847364" y="4199945"/>
              <a:ext cx="2930166" cy="774701"/>
            </a:xfrm>
            <a:prstGeom prst="roundRect">
              <a:avLst>
                <a:gd name="adj" fmla="val 24590"/>
              </a:avLst>
            </a:prstGeom>
            <a:grpFill/>
            <a:ln w="28575">
              <a:solidFill>
                <a:srgbClr val="95765A"/>
              </a:solidFill>
              <a:miter/>
            </a:ln>
          </p:spPr>
          <p:txBody>
            <a:bodyPr lIns="50800" tIns="50800" rIns="50800" bIns="50800" anchor="ctr"/>
            <a:lstStyle/>
            <a:p>
              <a:pPr>
                <a:lnSpc>
                  <a:spcPct val="100000"/>
                </a:lnSpc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pple SD 산돌고딕 Neo 옅은체"/>
                </a:defRPr>
              </a:pPr>
              <a:endParaRPr sz="1800" b="1">
                <a:solidFill>
                  <a:schemeClr val="tx1"/>
                </a:solidFill>
              </a:endParaRPr>
            </a:p>
          </p:txBody>
        </p:sp>
        <p:sp>
          <p:nvSpPr>
            <p:cNvPr id="34" name="Shape 208"/>
            <p:cNvSpPr/>
            <p:nvPr/>
          </p:nvSpPr>
          <p:spPr>
            <a:xfrm>
              <a:off x="1557780" y="4370082"/>
              <a:ext cx="1482474" cy="434991"/>
            </a:xfrm>
            <a:prstGeom prst="rect">
              <a:avLst/>
            </a:prstGeom>
            <a:noFill/>
            <a:ln w="28575">
              <a:noFill/>
              <a:miter/>
            </a:ln>
          </p:spPr>
          <p:txBody>
            <a:bodyPr wrap="none" lIns="50800" tIns="50800" rIns="50800" bIns="50800" anchor="ctr">
              <a:spAutoFit/>
            </a:bodyPr>
            <a:lstStyle>
              <a:lvl1pPr>
                <a:defRPr sz="2800" spc="14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pPr lvl="0">
                <a:defRPr/>
              </a:pPr>
              <a:r>
                <a:rPr lang="en-US" altLang="ko-KR" sz="1800" b="1" dirty="0">
                  <a:solidFill>
                    <a:schemeClr val="tx1"/>
                  </a:solidFill>
                </a:rPr>
                <a:t>Database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953702" y="2018241"/>
            <a:ext cx="2470081" cy="561158"/>
            <a:chOff x="776484" y="7806358"/>
            <a:chExt cx="2930166" cy="774701"/>
          </a:xfrm>
          <a:noFill/>
        </p:grpSpPr>
        <p:sp>
          <p:nvSpPr>
            <p:cNvPr id="36" name="Shape 200"/>
            <p:cNvSpPr/>
            <p:nvPr/>
          </p:nvSpPr>
          <p:spPr>
            <a:xfrm>
              <a:off x="776484" y="7806358"/>
              <a:ext cx="2930166" cy="774701"/>
            </a:xfrm>
            <a:prstGeom prst="roundRect">
              <a:avLst>
                <a:gd name="adj" fmla="val 24590"/>
              </a:avLst>
            </a:prstGeom>
            <a:grpFill/>
            <a:ln w="28575">
              <a:solidFill>
                <a:srgbClr val="95765A"/>
              </a:solidFill>
              <a:miter/>
            </a:ln>
          </p:spPr>
          <p:txBody>
            <a:bodyPr lIns="50800" tIns="50800" rIns="50800" bIns="50800" anchor="ctr"/>
            <a:lstStyle/>
            <a:p>
              <a:pPr>
                <a:lnSpc>
                  <a:spcPct val="100000"/>
                </a:lnSpc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pple SD 산돌고딕 Neo 옅은체"/>
                </a:defRPr>
              </a:pPr>
              <a:endParaRPr sz="1800" b="1"/>
            </a:p>
          </p:txBody>
        </p:sp>
        <p:sp>
          <p:nvSpPr>
            <p:cNvPr id="38" name="Shape 208"/>
            <p:cNvSpPr/>
            <p:nvPr/>
          </p:nvSpPr>
          <p:spPr>
            <a:xfrm>
              <a:off x="1462178" y="7976497"/>
              <a:ext cx="1531915" cy="434991"/>
            </a:xfrm>
            <a:prstGeom prst="rect">
              <a:avLst/>
            </a:prstGeom>
            <a:grpFill/>
            <a:ln w="28575">
              <a:noFill/>
              <a:miter/>
            </a:ln>
          </p:spPr>
          <p:txBody>
            <a:bodyPr wrap="none" lIns="50800" tIns="50800" rIns="50800" bIns="50800" anchor="ctr">
              <a:spAutoFit/>
            </a:bodyPr>
            <a:lstStyle>
              <a:lvl1pPr>
                <a:defRPr sz="2800" spc="14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pPr lvl="0">
                <a:defRPr/>
              </a:pPr>
              <a:r>
                <a:rPr lang="en-US" altLang="ko-KR" sz="1800" b="1" dirty="0">
                  <a:solidFill>
                    <a:schemeClr val="tx1"/>
                  </a:solidFill>
                </a:rPr>
                <a:t>Language</a:t>
              </a:r>
            </a:p>
          </p:txBody>
        </p:sp>
      </p:grpSp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349" y="5423789"/>
            <a:ext cx="2111598" cy="1059281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350" y="8046872"/>
            <a:ext cx="2111598" cy="1164011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36" y="2778454"/>
            <a:ext cx="2111597" cy="121610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183" y="2817760"/>
            <a:ext cx="2141951" cy="117679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3530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/>
        </p:nvSpPr>
        <p:spPr>
          <a:xfrm flipH="1">
            <a:off x="-45484" y="-66146"/>
            <a:ext cx="1328656" cy="1247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2" h="21013" extrusionOk="0">
                <a:moveTo>
                  <a:pt x="21078" y="20369"/>
                </a:moveTo>
                <a:lnTo>
                  <a:pt x="21222" y="118"/>
                </a:lnTo>
                <a:lnTo>
                  <a:pt x="1091" y="0"/>
                </a:lnTo>
                <a:cubicBezTo>
                  <a:pt x="-378" y="2213"/>
                  <a:pt x="-371" y="5276"/>
                  <a:pt x="1160" y="7450"/>
                </a:cubicBezTo>
                <a:cubicBezTo>
                  <a:pt x="2879" y="9891"/>
                  <a:pt x="6018" y="10520"/>
                  <a:pt x="8144" y="12538"/>
                </a:cubicBezTo>
                <a:cubicBezTo>
                  <a:pt x="10065" y="14361"/>
                  <a:pt x="10966" y="17106"/>
                  <a:pt x="12890" y="18925"/>
                </a:cubicBezTo>
                <a:cubicBezTo>
                  <a:pt x="15125" y="21037"/>
                  <a:pt x="18314" y="21600"/>
                  <a:pt x="21078" y="20369"/>
                </a:cubicBezTo>
                <a:close/>
              </a:path>
            </a:pathLst>
          </a:custGeom>
          <a:solidFill>
            <a:srgbClr val="F2E9D5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solidFill>
                  <a:srgbClr val="F2E9D5"/>
                </a:solidFill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416" name="Shape 416"/>
          <p:cNvSpPr/>
          <p:nvPr/>
        </p:nvSpPr>
        <p:spPr>
          <a:xfrm>
            <a:off x="4773416" y="3169483"/>
            <a:ext cx="1722502" cy="1658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71" extrusionOk="0">
                <a:moveTo>
                  <a:pt x="0" y="21571"/>
                </a:moveTo>
                <a:cubicBezTo>
                  <a:pt x="158" y="16192"/>
                  <a:pt x="2195" y="11056"/>
                  <a:pt x="5731" y="7118"/>
                </a:cubicBezTo>
                <a:cubicBezTo>
                  <a:pt x="9831" y="2552"/>
                  <a:pt x="15584" y="-29"/>
                  <a:pt x="21600" y="0"/>
                </a:cubicBezTo>
              </a:path>
            </a:pathLst>
          </a:custGeom>
          <a:ln w="508000">
            <a:solidFill>
              <a:srgbClr val="95765A"/>
            </a:solidFill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417" name="Shape 417"/>
          <p:cNvSpPr/>
          <p:nvPr/>
        </p:nvSpPr>
        <p:spPr>
          <a:xfrm rot="16200000">
            <a:off x="4801347" y="4833746"/>
            <a:ext cx="1724218" cy="1776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7" h="21571" extrusionOk="0">
                <a:moveTo>
                  <a:pt x="15" y="21571"/>
                </a:moveTo>
                <a:cubicBezTo>
                  <a:pt x="-193" y="16056"/>
                  <a:pt x="1851" y="10686"/>
                  <a:pt x="5695" y="6645"/>
                </a:cubicBezTo>
                <a:cubicBezTo>
                  <a:pt x="9753" y="2380"/>
                  <a:pt x="15450" y="-29"/>
                  <a:pt x="21407" y="1"/>
                </a:cubicBezTo>
              </a:path>
            </a:pathLst>
          </a:custGeom>
          <a:ln w="508000">
            <a:solidFill>
              <a:srgbClr val="D9C6A2"/>
            </a:solidFill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418" name="Shape 418"/>
          <p:cNvSpPr/>
          <p:nvPr/>
        </p:nvSpPr>
        <p:spPr>
          <a:xfrm flipH="1">
            <a:off x="6512317" y="3169460"/>
            <a:ext cx="1717670" cy="16584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7" extrusionOk="0">
                <a:moveTo>
                  <a:pt x="0" y="21557"/>
                </a:moveTo>
                <a:cubicBezTo>
                  <a:pt x="132" y="16188"/>
                  <a:pt x="2153" y="11052"/>
                  <a:pt x="5686" y="7114"/>
                </a:cubicBezTo>
                <a:cubicBezTo>
                  <a:pt x="9789" y="2538"/>
                  <a:pt x="15564" y="-43"/>
                  <a:pt x="21600" y="0"/>
                </a:cubicBezTo>
              </a:path>
            </a:pathLst>
          </a:custGeom>
          <a:ln w="508000">
            <a:solidFill>
              <a:srgbClr val="E3C9B3"/>
            </a:solidFill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419" name="Shape 419"/>
          <p:cNvSpPr/>
          <p:nvPr/>
        </p:nvSpPr>
        <p:spPr>
          <a:xfrm rot="5400000" flipH="1">
            <a:off x="6528947" y="4875155"/>
            <a:ext cx="1717670" cy="1687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32" extrusionOk="0">
                <a:moveTo>
                  <a:pt x="0" y="21532"/>
                </a:moveTo>
                <a:cubicBezTo>
                  <a:pt x="123" y="16153"/>
                  <a:pt x="2146" y="11008"/>
                  <a:pt x="5686" y="7068"/>
                </a:cubicBezTo>
                <a:cubicBezTo>
                  <a:pt x="9793" y="2498"/>
                  <a:pt x="15571" y="-68"/>
                  <a:pt x="21600" y="1"/>
                </a:cubicBezTo>
              </a:path>
            </a:pathLst>
          </a:custGeom>
          <a:ln w="508000">
            <a:solidFill>
              <a:srgbClr val="C3C1AB"/>
            </a:solidFill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420" name="Shape 420"/>
          <p:cNvSpPr/>
          <p:nvPr/>
        </p:nvSpPr>
        <p:spPr>
          <a:xfrm>
            <a:off x="3195342" y="2562733"/>
            <a:ext cx="1214436" cy="551433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r">
              <a:defRPr sz="2800" spc="140">
                <a:solidFill>
                  <a:srgbClr val="95765A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 lvl="0">
              <a:defRPr/>
            </a:pPr>
            <a:r>
              <a:rPr lang="ko-KR" altLang="en-US" b="1" dirty="0" err="1"/>
              <a:t>임다혜</a:t>
            </a:r>
            <a:endParaRPr lang="ko-KR" altLang="en-US" b="1" dirty="0"/>
          </a:p>
        </p:txBody>
      </p:sp>
      <p:sp>
        <p:nvSpPr>
          <p:cNvPr id="421" name="Shape 421"/>
          <p:cNvSpPr/>
          <p:nvPr/>
        </p:nvSpPr>
        <p:spPr>
          <a:xfrm>
            <a:off x="241415" y="3218168"/>
            <a:ext cx="4168363" cy="1284454"/>
          </a:xfrm>
          <a:prstGeom prst="rect">
            <a:avLst/>
          </a:prstGeom>
          <a:ln w="19050">
            <a:solidFill>
              <a:srgbClr val="95765A"/>
            </a:solidFill>
            <a:miter/>
          </a:ln>
        </p:spPr>
        <p:txBody>
          <a:bodyPr wrap="square" lIns="50800" tIns="50800" rIns="50800" bIns="50800" anchor="ctr">
            <a:spAutoFit/>
          </a:bodyPr>
          <a:lstStyle/>
          <a:p>
            <a:pPr>
              <a:defRPr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rPr lang="ko-KR" altLang="en-US" dirty="0" err="1"/>
              <a:t>도서별로</a:t>
            </a:r>
            <a:r>
              <a:rPr lang="ko-KR" altLang="en-US" dirty="0"/>
              <a:t> </a:t>
            </a:r>
            <a:r>
              <a:rPr lang="ko-KR" altLang="en-US" dirty="0" err="1"/>
              <a:t>찜하기에</a:t>
            </a:r>
            <a:r>
              <a:rPr lang="ko-KR" altLang="en-US" dirty="0"/>
              <a:t> 등록된 개수를 보여주는 기능을 </a:t>
            </a:r>
            <a:r>
              <a:rPr lang="ko-KR" altLang="en-US" dirty="0" err="1" smtClean="0"/>
              <a:t>구현하고싶었는데</a:t>
            </a:r>
            <a:endParaRPr lang="en-US" altLang="ko-KR" dirty="0"/>
          </a:p>
          <a:p>
            <a:pPr>
              <a:defRPr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rPr lang="ko-KR" altLang="en-US" dirty="0" smtClean="0"/>
              <a:t>자바스크립트에 </a:t>
            </a:r>
            <a:r>
              <a:rPr lang="ko-KR" altLang="en-US" dirty="0"/>
              <a:t>자신이 </a:t>
            </a:r>
            <a:r>
              <a:rPr lang="ko-KR" altLang="en-US" dirty="0" smtClean="0"/>
              <a:t>없어</a:t>
            </a:r>
            <a:endParaRPr lang="en-US" altLang="ko-KR" dirty="0" smtClean="0"/>
          </a:p>
          <a:p>
            <a:pPr>
              <a:defRPr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rPr lang="ko-KR" altLang="en-US" dirty="0" smtClean="0"/>
              <a:t>끝내 </a:t>
            </a:r>
            <a:r>
              <a:rPr lang="ko-KR" altLang="en-US" dirty="0"/>
              <a:t>구현하지못한 점이 </a:t>
            </a:r>
            <a:r>
              <a:rPr lang="ko-KR" altLang="en-US" dirty="0" smtClean="0"/>
              <a:t>아쉽다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22" name="Shape 422"/>
          <p:cNvSpPr/>
          <p:nvPr/>
        </p:nvSpPr>
        <p:spPr>
          <a:xfrm>
            <a:off x="3195343" y="5915533"/>
            <a:ext cx="1214435" cy="551433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r">
              <a:defRPr sz="2800" spc="140">
                <a:solidFill>
                  <a:srgbClr val="D9C6A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 lvl="0">
              <a:defRPr/>
            </a:pPr>
            <a:r>
              <a:rPr lang="ko-KR" altLang="en-US" b="1" dirty="0"/>
              <a:t>이다혜</a:t>
            </a:r>
          </a:p>
        </p:txBody>
      </p:sp>
      <p:sp>
        <p:nvSpPr>
          <p:cNvPr id="423" name="Shape 423"/>
          <p:cNvSpPr/>
          <p:nvPr/>
        </p:nvSpPr>
        <p:spPr>
          <a:xfrm>
            <a:off x="8379925" y="2562733"/>
            <a:ext cx="1214435" cy="551433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2800" spc="140">
                <a:solidFill>
                  <a:srgbClr val="E3C9B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 lvl="0">
              <a:defRPr/>
            </a:pPr>
            <a:r>
              <a:rPr lang="ko-KR" altLang="en-US" b="1"/>
              <a:t>홍진혁</a:t>
            </a:r>
          </a:p>
        </p:txBody>
      </p:sp>
      <p:sp>
        <p:nvSpPr>
          <p:cNvPr id="424" name="Shape 424"/>
          <p:cNvSpPr/>
          <p:nvPr/>
        </p:nvSpPr>
        <p:spPr>
          <a:xfrm>
            <a:off x="8379925" y="5915533"/>
            <a:ext cx="1214435" cy="551433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2800" spc="140">
                <a:solidFill>
                  <a:srgbClr val="C3C1AB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 lvl="0">
              <a:defRPr/>
            </a:pPr>
            <a:r>
              <a:rPr lang="ko-KR" altLang="en-US" b="1" dirty="0"/>
              <a:t>이재호</a:t>
            </a:r>
          </a:p>
        </p:txBody>
      </p:sp>
      <p:sp>
        <p:nvSpPr>
          <p:cNvPr id="429" name="Shape 429"/>
          <p:cNvSpPr/>
          <p:nvPr/>
        </p:nvSpPr>
        <p:spPr>
          <a:xfrm>
            <a:off x="4483508" y="4851400"/>
            <a:ext cx="4037784" cy="0"/>
          </a:xfrm>
          <a:prstGeom prst="line">
            <a:avLst/>
          </a:prstGeom>
          <a:ln w="76200">
            <a:solidFill>
              <a:srgbClr val="FFFFFF"/>
            </a:solidFill>
            <a:miter/>
          </a:ln>
        </p:spPr>
        <p:txBody>
          <a:bodyPr wrap="square" lIns="50800" tIns="50800" rIns="50800" bIns="50800" anchor="ctr"/>
          <a:lstStyle/>
          <a:p>
            <a:pPr>
              <a:lnSpc>
                <a:spcPct val="100000"/>
              </a:lnSpc>
              <a:defRPr sz="2400"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430" name="Shape 430"/>
          <p:cNvSpPr/>
          <p:nvPr/>
        </p:nvSpPr>
        <p:spPr>
          <a:xfrm flipH="1">
            <a:off x="6527800" y="2892520"/>
            <a:ext cx="1" cy="3968560"/>
          </a:xfrm>
          <a:prstGeom prst="line">
            <a:avLst/>
          </a:prstGeom>
          <a:ln w="76200">
            <a:solidFill>
              <a:srgbClr val="FFFFFF"/>
            </a:solidFill>
            <a:miter/>
          </a:ln>
        </p:spPr>
        <p:txBody>
          <a:bodyPr wrap="square" lIns="50800" tIns="50800" rIns="50800" bIns="50800" anchor="ctr"/>
          <a:lstStyle/>
          <a:p>
            <a:pPr>
              <a:lnSpc>
                <a:spcPct val="100000"/>
              </a:lnSpc>
              <a:defRPr sz="2400"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436" name="Shape 436"/>
          <p:cNvSpPr/>
          <p:nvPr/>
        </p:nvSpPr>
        <p:spPr>
          <a:xfrm>
            <a:off x="931316" y="6603632"/>
            <a:ext cx="3478462" cy="950004"/>
          </a:xfrm>
          <a:prstGeom prst="rect">
            <a:avLst/>
          </a:prstGeom>
          <a:ln w="19050">
            <a:solidFill>
              <a:srgbClr val="D9C6A2"/>
            </a:solidFill>
            <a:miter/>
          </a:ln>
        </p:spPr>
        <p:txBody>
          <a:bodyPr wrap="square" lIns="50800" tIns="50800" rIns="50800" bIns="50800" anchor="ctr">
            <a:spAutoFit/>
          </a:bodyPr>
          <a:lstStyle/>
          <a:p>
            <a:pPr>
              <a:defRPr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rPr lang="ko-KR" altLang="en-US" dirty="0" smtClean="0"/>
              <a:t>리뷰 답글 달기를 구현하고 싶었는데 생각보다 잘 되지 않아서 구현하지 못 한 부분이 아쉽다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37" name="Shape 437"/>
          <p:cNvSpPr/>
          <p:nvPr/>
        </p:nvSpPr>
        <p:spPr>
          <a:xfrm>
            <a:off x="8379925" y="3218168"/>
            <a:ext cx="3557380" cy="654538"/>
          </a:xfrm>
          <a:prstGeom prst="rect">
            <a:avLst/>
          </a:prstGeom>
          <a:ln w="19050">
            <a:solidFill>
              <a:srgbClr val="E3C9B3"/>
            </a:solidFill>
            <a:miter/>
          </a:ln>
        </p:spPr>
        <p:txBody>
          <a:bodyPr wrap="square" lIns="50800" tIns="50800" rIns="50800" bIns="50800" anchor="ctr">
            <a:spAutoFit/>
          </a:bodyPr>
          <a:lstStyle/>
          <a:p>
            <a:pPr>
              <a:defRPr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rPr lang="ko-KR" altLang="en-US" dirty="0"/>
              <a:t>신고하기 </a:t>
            </a:r>
            <a:r>
              <a:rPr lang="ko-KR" altLang="en-US" dirty="0" err="1"/>
              <a:t>기능구현을</a:t>
            </a:r>
            <a:r>
              <a:rPr lang="ko-KR" altLang="en-US" dirty="0"/>
              <a:t> 하고싶었는데 실력부족으로 하지못해서 </a:t>
            </a:r>
            <a:r>
              <a:rPr lang="ko-KR" altLang="en-US" dirty="0" smtClean="0"/>
              <a:t>아쉽다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38" name="Shape 438"/>
          <p:cNvSpPr/>
          <p:nvPr/>
        </p:nvSpPr>
        <p:spPr>
          <a:xfrm>
            <a:off x="8379925" y="6603632"/>
            <a:ext cx="3331912" cy="988989"/>
          </a:xfrm>
          <a:prstGeom prst="rect">
            <a:avLst/>
          </a:prstGeom>
          <a:ln w="19050">
            <a:solidFill>
              <a:srgbClr val="C3C1AB"/>
            </a:solidFill>
            <a:miter/>
          </a:ln>
        </p:spPr>
        <p:txBody>
          <a:bodyPr wrap="square" lIns="50800" tIns="50800" rIns="50800" bIns="50800" anchor="ctr">
            <a:spAutoFit/>
          </a:bodyPr>
          <a:lstStyle/>
          <a:p>
            <a:pPr>
              <a:defRPr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rPr lang="ko-KR" altLang="en-US" dirty="0" smtClean="0"/>
              <a:t>다양한 결제 방법을 구현하고 싶었는데 카카오페이로만 결제가 가능해서 아쉽다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39" name="Shape 190"/>
          <p:cNvSpPr/>
          <p:nvPr/>
        </p:nvSpPr>
        <p:spPr>
          <a:xfrm>
            <a:off x="587375" y="387350"/>
            <a:ext cx="815975" cy="80645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10</a:t>
            </a:r>
          </a:p>
        </p:txBody>
      </p:sp>
      <p:sp>
        <p:nvSpPr>
          <p:cNvPr id="440" name="Shape 191"/>
          <p:cNvSpPr/>
          <p:nvPr/>
        </p:nvSpPr>
        <p:spPr>
          <a:xfrm>
            <a:off x="1533344" y="454025"/>
            <a:ext cx="1584506" cy="682625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800" b="0" i="0" u="none" strike="noStrike" kern="0" cap="none" spc="19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피드백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>
            <a:spLocks noGrp="1"/>
          </p:cNvSpPr>
          <p:nvPr>
            <p:ph type="ctrTitle"/>
          </p:nvPr>
        </p:nvSpPr>
        <p:spPr>
          <a:xfrm>
            <a:off x="-656816" y="2617823"/>
            <a:ext cx="14318432" cy="4517954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20000"/>
              </a:lnSpc>
              <a:defRPr sz="8600" spc="3868"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rPr lang="ko-KR" altLang="en-US"/>
              <a:t>THANK</a:t>
            </a:r>
          </a:p>
          <a:p>
            <a:pPr>
              <a:lnSpc>
                <a:spcPct val="120000"/>
              </a:lnSpc>
              <a:defRPr sz="8600" spc="3868"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rPr/>
              <a:t>YOU</a:t>
            </a:r>
          </a:p>
        </p:txBody>
      </p:sp>
      <p:sp>
        <p:nvSpPr>
          <p:cNvPr id="490" name="Shape 490"/>
          <p:cNvSpPr/>
          <p:nvPr/>
        </p:nvSpPr>
        <p:spPr>
          <a:xfrm>
            <a:off x="8340789" y="-238208"/>
            <a:ext cx="4701649" cy="3728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2" h="20616" extrusionOk="0">
                <a:moveTo>
                  <a:pt x="21117" y="20369"/>
                </a:moveTo>
                <a:lnTo>
                  <a:pt x="21262" y="118"/>
                </a:lnTo>
                <a:lnTo>
                  <a:pt x="997" y="0"/>
                </a:lnTo>
                <a:cubicBezTo>
                  <a:pt x="-266" y="1556"/>
                  <a:pt x="-338" y="4140"/>
                  <a:pt x="832" y="5813"/>
                </a:cubicBezTo>
                <a:cubicBezTo>
                  <a:pt x="1863" y="7286"/>
                  <a:pt x="3490" y="7474"/>
                  <a:pt x="4967" y="7943"/>
                </a:cubicBezTo>
                <a:cubicBezTo>
                  <a:pt x="6512" y="8433"/>
                  <a:pt x="7969" y="9308"/>
                  <a:pt x="9260" y="10519"/>
                </a:cubicBezTo>
                <a:cubicBezTo>
                  <a:pt x="10069" y="11264"/>
                  <a:pt x="10782" y="12172"/>
                  <a:pt x="11374" y="13208"/>
                </a:cubicBezTo>
                <a:cubicBezTo>
                  <a:pt x="12420" y="15038"/>
                  <a:pt x="13106" y="17284"/>
                  <a:pt x="14568" y="18561"/>
                </a:cubicBezTo>
                <a:cubicBezTo>
                  <a:pt x="17553" y="21600"/>
                  <a:pt x="21117" y="20369"/>
                  <a:pt x="21117" y="20369"/>
                </a:cubicBezTo>
                <a:close/>
              </a:path>
            </a:pathLst>
          </a:custGeom>
          <a:solidFill>
            <a:srgbClr val="F2E9D5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solidFill>
                  <a:srgbClr val="F2E9D5"/>
                </a:solidFill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491" name="Shape 491"/>
          <p:cNvSpPr/>
          <p:nvPr/>
        </p:nvSpPr>
        <p:spPr>
          <a:xfrm>
            <a:off x="-143482" y="289197"/>
            <a:ext cx="2517719" cy="31617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37" h="21052" extrusionOk="0">
                <a:moveTo>
                  <a:pt x="0" y="224"/>
                </a:moveTo>
                <a:cubicBezTo>
                  <a:pt x="4128" y="-512"/>
                  <a:pt x="8423" y="600"/>
                  <a:pt x="11139" y="3107"/>
                </a:cubicBezTo>
                <a:cubicBezTo>
                  <a:pt x="12817" y="4655"/>
                  <a:pt x="13740" y="6622"/>
                  <a:pt x="15309" y="8238"/>
                </a:cubicBezTo>
                <a:cubicBezTo>
                  <a:pt x="16642" y="9611"/>
                  <a:pt x="18402" y="10688"/>
                  <a:pt x="19593" y="12131"/>
                </a:cubicBezTo>
                <a:cubicBezTo>
                  <a:pt x="21216" y="14095"/>
                  <a:pt x="21600" y="16582"/>
                  <a:pt x="20080" y="18562"/>
                </a:cubicBezTo>
                <a:cubicBezTo>
                  <a:pt x="18810" y="20215"/>
                  <a:pt x="16403" y="21088"/>
                  <a:pt x="13899" y="21051"/>
                </a:cubicBezTo>
                <a:cubicBezTo>
                  <a:pt x="12129" y="21025"/>
                  <a:pt x="10361" y="20590"/>
                  <a:pt x="9080" y="19665"/>
                </a:cubicBezTo>
                <a:cubicBezTo>
                  <a:pt x="6171" y="17564"/>
                  <a:pt x="6322" y="13655"/>
                  <a:pt x="3016" y="11878"/>
                </a:cubicBezTo>
                <a:cubicBezTo>
                  <a:pt x="2148" y="11411"/>
                  <a:pt x="1123" y="11165"/>
                  <a:pt x="76" y="11170"/>
                </a:cubicBezTo>
                <a:lnTo>
                  <a:pt x="0" y="224"/>
                </a:lnTo>
                <a:close/>
              </a:path>
            </a:pathLst>
          </a:custGeom>
          <a:solidFill>
            <a:srgbClr val="CAB09D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492" name="Shape 492"/>
          <p:cNvSpPr/>
          <p:nvPr/>
        </p:nvSpPr>
        <p:spPr>
          <a:xfrm>
            <a:off x="9842059" y="6661758"/>
            <a:ext cx="3201744" cy="31617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3" h="21511" extrusionOk="0">
                <a:moveTo>
                  <a:pt x="18338" y="2385"/>
                </a:moveTo>
                <a:cubicBezTo>
                  <a:pt x="16062" y="1440"/>
                  <a:pt x="13787" y="299"/>
                  <a:pt x="11236" y="51"/>
                </a:cubicBezTo>
                <a:cubicBezTo>
                  <a:pt x="9792" y="-89"/>
                  <a:pt x="8339" y="73"/>
                  <a:pt x="6924" y="341"/>
                </a:cubicBezTo>
                <a:cubicBezTo>
                  <a:pt x="5446" y="620"/>
                  <a:pt x="3987" y="1032"/>
                  <a:pt x="2824" y="1894"/>
                </a:cubicBezTo>
                <a:cubicBezTo>
                  <a:pt x="1597" y="2802"/>
                  <a:pt x="814" y="4089"/>
                  <a:pt x="555" y="5471"/>
                </a:cubicBezTo>
                <a:cubicBezTo>
                  <a:pt x="263" y="7034"/>
                  <a:pt x="653" y="8611"/>
                  <a:pt x="920" y="10173"/>
                </a:cubicBezTo>
                <a:cubicBezTo>
                  <a:pt x="1109" y="11286"/>
                  <a:pt x="1235" y="12426"/>
                  <a:pt x="821" y="13480"/>
                </a:cubicBezTo>
                <a:cubicBezTo>
                  <a:pt x="131" y="15377"/>
                  <a:pt x="-397" y="17415"/>
                  <a:pt x="401" y="19288"/>
                </a:cubicBezTo>
                <a:cubicBezTo>
                  <a:pt x="752" y="20111"/>
                  <a:pt x="1338" y="20873"/>
                  <a:pt x="2077" y="21506"/>
                </a:cubicBezTo>
                <a:lnTo>
                  <a:pt x="21203" y="21511"/>
                </a:lnTo>
                <a:lnTo>
                  <a:pt x="21161" y="3460"/>
                </a:lnTo>
                <a:cubicBezTo>
                  <a:pt x="20214" y="3130"/>
                  <a:pt x="19272" y="2772"/>
                  <a:pt x="18338" y="2385"/>
                </a:cubicBezTo>
                <a:close/>
              </a:path>
            </a:pathLst>
          </a:custGeom>
          <a:solidFill>
            <a:srgbClr val="D8B192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493" name="Shape 493"/>
          <p:cNvSpPr/>
          <p:nvPr/>
        </p:nvSpPr>
        <p:spPr>
          <a:xfrm rot="10936060">
            <a:off x="235126" y="7324629"/>
            <a:ext cx="2860425" cy="27760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37" h="20119" extrusionOk="0">
                <a:moveTo>
                  <a:pt x="5509" y="523"/>
                </a:moveTo>
                <a:cubicBezTo>
                  <a:pt x="2261" y="1267"/>
                  <a:pt x="-645" y="3438"/>
                  <a:pt x="126" y="6246"/>
                </a:cubicBezTo>
                <a:cubicBezTo>
                  <a:pt x="395" y="7228"/>
                  <a:pt x="1171" y="7988"/>
                  <a:pt x="2155" y="8234"/>
                </a:cubicBezTo>
                <a:cubicBezTo>
                  <a:pt x="3877" y="9489"/>
                  <a:pt x="4985" y="11421"/>
                  <a:pt x="5201" y="13548"/>
                </a:cubicBezTo>
                <a:cubicBezTo>
                  <a:pt x="5302" y="14536"/>
                  <a:pt x="5203" y="15550"/>
                  <a:pt x="5486" y="16504"/>
                </a:cubicBezTo>
                <a:cubicBezTo>
                  <a:pt x="6704" y="20616"/>
                  <a:pt x="12289" y="21290"/>
                  <a:pt x="16307" y="18165"/>
                </a:cubicBezTo>
                <a:cubicBezTo>
                  <a:pt x="18599" y="16383"/>
                  <a:pt x="20130" y="13793"/>
                  <a:pt x="20591" y="10919"/>
                </a:cubicBezTo>
                <a:cubicBezTo>
                  <a:pt x="20955" y="7172"/>
                  <a:pt x="19153" y="3547"/>
                  <a:pt x="15953" y="1588"/>
                </a:cubicBezTo>
                <a:cubicBezTo>
                  <a:pt x="12851" y="-310"/>
                  <a:pt x="9058" y="-290"/>
                  <a:pt x="5509" y="523"/>
                </a:cubicBezTo>
                <a:close/>
              </a:path>
            </a:pathLst>
          </a:custGeom>
          <a:solidFill>
            <a:srgbClr val="95765A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494" name="Shape 494"/>
          <p:cNvSpPr/>
          <p:nvPr/>
        </p:nvSpPr>
        <p:spPr>
          <a:xfrm rot="5260585">
            <a:off x="2287524" y="-304144"/>
            <a:ext cx="1697423" cy="20949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8" h="19487" extrusionOk="0">
                <a:moveTo>
                  <a:pt x="3927" y="1354"/>
                </a:moveTo>
                <a:cubicBezTo>
                  <a:pt x="2063" y="2640"/>
                  <a:pt x="1659" y="4603"/>
                  <a:pt x="769" y="6350"/>
                </a:cubicBezTo>
                <a:cubicBezTo>
                  <a:pt x="420" y="7036"/>
                  <a:pt x="-22" y="7718"/>
                  <a:pt x="1" y="8452"/>
                </a:cubicBezTo>
                <a:cubicBezTo>
                  <a:pt x="61" y="10372"/>
                  <a:pt x="2906" y="11503"/>
                  <a:pt x="3567" y="13343"/>
                </a:cubicBezTo>
                <a:cubicBezTo>
                  <a:pt x="3885" y="14229"/>
                  <a:pt x="3647" y="15173"/>
                  <a:pt x="3899" y="16065"/>
                </a:cubicBezTo>
                <a:cubicBezTo>
                  <a:pt x="4983" y="19901"/>
                  <a:pt x="11744" y="20656"/>
                  <a:pt x="16565" y="17594"/>
                </a:cubicBezTo>
                <a:cubicBezTo>
                  <a:pt x="19196" y="15923"/>
                  <a:pt x="20973" y="13549"/>
                  <a:pt x="21578" y="10923"/>
                </a:cubicBezTo>
                <a:cubicBezTo>
                  <a:pt x="21271" y="7622"/>
                  <a:pt x="19345" y="4491"/>
                  <a:pt x="16150" y="2334"/>
                </a:cubicBezTo>
                <a:cubicBezTo>
                  <a:pt x="12520" y="-117"/>
                  <a:pt x="7256" y="-944"/>
                  <a:pt x="3927" y="1354"/>
                </a:cubicBezTo>
                <a:close/>
              </a:path>
            </a:pathLst>
          </a:custGeom>
          <a:solidFill>
            <a:srgbClr val="E9E1D5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/>
        </p:nvSpPr>
        <p:spPr>
          <a:xfrm flipH="1">
            <a:off x="-45484" y="-66146"/>
            <a:ext cx="1328656" cy="1247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2" h="21013" extrusionOk="0">
                <a:moveTo>
                  <a:pt x="21078" y="20369"/>
                </a:moveTo>
                <a:lnTo>
                  <a:pt x="21222" y="118"/>
                </a:lnTo>
                <a:lnTo>
                  <a:pt x="1091" y="0"/>
                </a:lnTo>
                <a:cubicBezTo>
                  <a:pt x="-378" y="2213"/>
                  <a:pt x="-371" y="5276"/>
                  <a:pt x="1160" y="7450"/>
                </a:cubicBezTo>
                <a:cubicBezTo>
                  <a:pt x="2879" y="9891"/>
                  <a:pt x="6018" y="10520"/>
                  <a:pt x="8144" y="12538"/>
                </a:cubicBezTo>
                <a:cubicBezTo>
                  <a:pt x="10065" y="14361"/>
                  <a:pt x="10966" y="17106"/>
                  <a:pt x="12890" y="18925"/>
                </a:cubicBezTo>
                <a:cubicBezTo>
                  <a:pt x="15125" y="21037"/>
                  <a:pt x="18314" y="21600"/>
                  <a:pt x="21078" y="20369"/>
                </a:cubicBezTo>
                <a:close/>
              </a:path>
            </a:pathLst>
          </a:custGeom>
          <a:solidFill>
            <a:srgbClr val="F2E9D5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solidFill>
                  <a:srgbClr val="F2E9D5"/>
                </a:solidFill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223" name="Shape 190"/>
          <p:cNvSpPr/>
          <p:nvPr/>
        </p:nvSpPr>
        <p:spPr>
          <a:xfrm>
            <a:off x="587375" y="387350"/>
            <a:ext cx="815975" cy="80645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0</a:t>
            </a:r>
            <a:r>
              <a:rPr kumimoji="0" lang="en-US" altLang="ko-KR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</a:p>
        </p:txBody>
      </p:sp>
      <p:sp>
        <p:nvSpPr>
          <p:cNvPr id="224" name="Shape 191"/>
          <p:cNvSpPr/>
          <p:nvPr/>
        </p:nvSpPr>
        <p:spPr>
          <a:xfrm>
            <a:off x="1533344" y="454025"/>
            <a:ext cx="3556181" cy="682625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800" b="0" i="0" u="none" strike="noStrike" kern="0" cap="none" spc="19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요구사항명세서</a:t>
            </a:r>
          </a:p>
        </p:txBody>
      </p:sp>
      <p:graphicFrame>
        <p:nvGraphicFramePr>
          <p:cNvPr id="225" name="표 224"/>
          <p:cNvGraphicFramePr/>
          <p:nvPr/>
        </p:nvGraphicFramePr>
        <p:xfrm>
          <a:off x="1183005" y="1995971"/>
          <a:ext cx="11085830" cy="353377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569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022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6595">
                <a:tc>
                  <a:txBody>
                    <a:bodyPr/>
                    <a:lstStyle/>
                    <a:p>
                      <a:pPr marL="0" indent="0" algn="ctr">
                        <a:defRPr/>
                      </a:pPr>
                      <a:r>
                        <a:rPr sz="2500" kern="120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구분</a:t>
                      </a:r>
                      <a:endParaRPr lang="ko-KR" altLang="en-US" sz="2500" kern="1200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5765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defRPr/>
                      </a:pPr>
                      <a:r>
                        <a:rPr sz="2500" kern="120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서비스</a:t>
                      </a:r>
                      <a:endParaRPr lang="ko-KR" altLang="en-US" sz="2500" kern="1200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5765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defRPr/>
                      </a:pPr>
                      <a:r>
                        <a:rPr sz="2500" kern="120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기능구현</a:t>
                      </a:r>
                      <a:endParaRPr lang="ko-KR" altLang="en-US" sz="2500" kern="1200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576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9295">
                <a:tc rowSpan="4">
                  <a:txBody>
                    <a:bodyPr/>
                    <a:lstStyle/>
                    <a:p>
                      <a:pPr marL="0" indent="0" algn="ctr">
                        <a:defRPr/>
                      </a:pPr>
                      <a:r>
                        <a:rPr lang="ko-KR" altLang="en-US" sz="250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관리자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defRPr/>
                      </a:pPr>
                      <a:r>
                        <a:rPr lang="ko-KR" altLang="en-US" sz="250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공지사항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defRPr/>
                      </a:pPr>
                      <a:r>
                        <a:rPr lang="ko-KR" altLang="en-US" sz="250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쇼핑몰 공지사항 작성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9295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defRPr/>
                      </a:pPr>
                      <a:r>
                        <a:rPr lang="ko-KR" altLang="en-US" sz="250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찜하기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defRPr/>
                      </a:pPr>
                      <a:r>
                        <a:rPr lang="ko-KR" altLang="en-US" sz="250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모든 사용자의 찜한 목록 조회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9295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defRPr/>
                      </a:pPr>
                      <a:r>
                        <a:rPr lang="ko-KR" altLang="en-US" sz="250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장바구니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defRPr/>
                      </a:pPr>
                      <a:r>
                        <a:rPr lang="ko-KR" altLang="en-US" sz="250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모든 사용자의 장바구니 목록 조회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9295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defRPr/>
                      </a:pPr>
                      <a:r>
                        <a:rPr lang="ko-KR" altLang="en-US" sz="250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결제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defRPr/>
                      </a:pPr>
                      <a:r>
                        <a:rPr lang="ko-KR" altLang="en-US" sz="250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 판매 수량 및 금액 확인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/>
        </p:nvSpPr>
        <p:spPr>
          <a:xfrm flipH="1">
            <a:off x="-45484" y="-66146"/>
            <a:ext cx="1328656" cy="1247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2" h="21013" extrusionOk="0">
                <a:moveTo>
                  <a:pt x="21078" y="20369"/>
                </a:moveTo>
                <a:lnTo>
                  <a:pt x="21222" y="118"/>
                </a:lnTo>
                <a:lnTo>
                  <a:pt x="1091" y="0"/>
                </a:lnTo>
                <a:cubicBezTo>
                  <a:pt x="-378" y="2213"/>
                  <a:pt x="-371" y="5276"/>
                  <a:pt x="1160" y="7450"/>
                </a:cubicBezTo>
                <a:cubicBezTo>
                  <a:pt x="2879" y="9891"/>
                  <a:pt x="6018" y="10520"/>
                  <a:pt x="8144" y="12538"/>
                </a:cubicBezTo>
                <a:cubicBezTo>
                  <a:pt x="10065" y="14361"/>
                  <a:pt x="10966" y="17106"/>
                  <a:pt x="12890" y="18925"/>
                </a:cubicBezTo>
                <a:cubicBezTo>
                  <a:pt x="15125" y="21037"/>
                  <a:pt x="18314" y="21600"/>
                  <a:pt x="21078" y="20369"/>
                </a:cubicBezTo>
                <a:close/>
              </a:path>
            </a:pathLst>
          </a:custGeom>
          <a:solidFill>
            <a:srgbClr val="F2E9D5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solidFill>
                  <a:srgbClr val="F2E9D5"/>
                </a:solidFill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223" name="Shape 190"/>
          <p:cNvSpPr/>
          <p:nvPr/>
        </p:nvSpPr>
        <p:spPr>
          <a:xfrm>
            <a:off x="587375" y="387350"/>
            <a:ext cx="815975" cy="80645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0</a:t>
            </a:r>
            <a:r>
              <a:rPr kumimoji="0" lang="en-US" altLang="ko-KR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</a:p>
        </p:txBody>
      </p:sp>
      <p:sp>
        <p:nvSpPr>
          <p:cNvPr id="224" name="Shape 191"/>
          <p:cNvSpPr/>
          <p:nvPr/>
        </p:nvSpPr>
        <p:spPr>
          <a:xfrm>
            <a:off x="1533344" y="454025"/>
            <a:ext cx="3556181" cy="682625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800" b="0" i="0" u="none" strike="noStrike" kern="0" cap="none" spc="19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요구사항명세서</a:t>
            </a:r>
          </a:p>
        </p:txBody>
      </p:sp>
      <p:graphicFrame>
        <p:nvGraphicFramePr>
          <p:cNvPr id="225" name="표 224"/>
          <p:cNvGraphicFramePr/>
          <p:nvPr/>
        </p:nvGraphicFramePr>
        <p:xfrm>
          <a:off x="1183005" y="1995971"/>
          <a:ext cx="11080115" cy="708025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569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8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022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6595">
                <a:tc>
                  <a:txBody>
                    <a:bodyPr/>
                    <a:lstStyle/>
                    <a:p>
                      <a:pPr marL="0" indent="0" algn="ctr">
                        <a:defRPr/>
                      </a:pPr>
                      <a:r>
                        <a:rPr sz="2500" kern="120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구분</a:t>
                      </a:r>
                      <a:endParaRPr lang="ko-KR" altLang="en-US" sz="2500" kern="1200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5765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defRPr/>
                      </a:pPr>
                      <a:r>
                        <a:rPr sz="2500" kern="120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서비스</a:t>
                      </a:r>
                      <a:endParaRPr lang="ko-KR" altLang="en-US" sz="2500" kern="1200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5765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defRPr/>
                      </a:pPr>
                      <a:r>
                        <a:rPr sz="2500" kern="120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기능구현</a:t>
                      </a:r>
                      <a:endParaRPr lang="ko-KR" altLang="en-US" sz="2500" kern="1200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576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9295">
                <a:tc rowSpan="9">
                  <a:txBody>
                    <a:bodyPr/>
                    <a:lstStyle/>
                    <a:p>
                      <a:pPr marL="0" indent="0" algn="ctr">
                        <a:defRPr/>
                      </a:pPr>
                      <a:r>
                        <a:rPr sz="250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</a:t>
                      </a:r>
                      <a:endParaRPr lang="ko-KR" altLang="en-US" sz="250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defRPr/>
                      </a:pPr>
                      <a:r>
                        <a:rPr lang="ko-KR" altLang="en-US" sz="250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회원가입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defRPr/>
                      </a:pPr>
                      <a:r>
                        <a:rPr sz="250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아이디,비밀번호</a:t>
                      </a:r>
                      <a:r>
                        <a:rPr lang="en-US" altLang="ko-KR" sz="250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250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이름</a:t>
                      </a:r>
                      <a:r>
                        <a:rPr lang="en-US" altLang="ko-KR" sz="250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250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성별</a:t>
                      </a:r>
                      <a:r>
                        <a:rPr lang="en-US" altLang="ko-KR" sz="250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250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이메일 등록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9295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defRPr/>
                      </a:pPr>
                      <a:r>
                        <a:rPr lang="ko-KR" altLang="en-US" sz="250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로그인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defRPr/>
                      </a:pPr>
                      <a:r>
                        <a:rPr lang="ko-KR" altLang="en-US" sz="250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아이디</a:t>
                      </a:r>
                      <a:r>
                        <a:rPr lang="en-US" altLang="ko-KR" sz="250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250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비밀번호 통해 사용자 인증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9295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defRPr/>
                      </a:pPr>
                      <a:r>
                        <a:rPr sz="250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게시판</a:t>
                      </a:r>
                      <a:endParaRPr lang="ko-KR" altLang="en-US" sz="250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defRPr/>
                      </a:pPr>
                      <a:r>
                        <a:rPr sz="250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번호,제목,작성자,작성일</a:t>
                      </a:r>
                      <a:endParaRPr lang="ko-KR" altLang="en-US" sz="250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9295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defRPr/>
                      </a:pPr>
                      <a:r>
                        <a:rPr lang="ko-KR" altLang="en-US" sz="250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상품명 검색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defRPr/>
                      </a:pPr>
                      <a:r>
                        <a:rPr lang="ko-KR" altLang="en-US" sz="250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검색어를 포함한 상품 조회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9295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defRPr/>
                      </a:pPr>
                      <a:r>
                        <a:rPr lang="ko-KR" altLang="en-US" sz="250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찜하기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defRPr/>
                      </a:pPr>
                      <a:r>
                        <a:rPr lang="ko-KR" altLang="en-US" sz="250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마음에 드는 상품을 찜하기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9295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defRPr/>
                      </a:pPr>
                      <a:r>
                        <a:rPr lang="ko-KR" altLang="en-US" sz="250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장바구니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defRPr/>
                      </a:pPr>
                      <a:r>
                        <a:rPr lang="ko-KR" altLang="en-US" sz="250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장바구니 상품 확인</a:t>
                      </a:r>
                      <a:r>
                        <a:rPr lang="en-US" altLang="ko-KR" sz="250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250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상품 수량 변경</a:t>
                      </a:r>
                      <a:r>
                        <a:rPr lang="en-US" altLang="ko-KR" sz="250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250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상품 삭제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09295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defRPr/>
                      </a:pPr>
                      <a:r>
                        <a:rPr lang="ko-KR" altLang="en-US" sz="250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결제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defRPr/>
                      </a:pPr>
                      <a:r>
                        <a:rPr lang="ko-KR" altLang="en-US" sz="250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수량 및 금액 확인하여 카드 결제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09295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defRPr/>
                      </a:pPr>
                      <a:r>
                        <a:rPr lang="ko-KR" altLang="en-US" sz="250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문의사항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defRPr/>
                      </a:pPr>
                      <a:r>
                        <a:rPr lang="ko-KR" altLang="en-US" sz="250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문의사항 작성</a:t>
                      </a:r>
                      <a:r>
                        <a:rPr lang="en-US" altLang="ko-KR" sz="250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250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수정</a:t>
                      </a:r>
                      <a:r>
                        <a:rPr lang="en-US" altLang="ko-KR" sz="250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250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삭제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09295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defRPr/>
                      </a:pPr>
                      <a:r>
                        <a:rPr lang="ko-KR" altLang="en-US" sz="250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후기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defRPr/>
                      </a:pPr>
                      <a:r>
                        <a:rPr lang="ko-KR" altLang="en-US" sz="250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 후기 작성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/>
        </p:nvSpPr>
        <p:spPr>
          <a:xfrm flipH="1">
            <a:off x="-45484" y="-66146"/>
            <a:ext cx="1328656" cy="1247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2" h="21013" extrusionOk="0">
                <a:moveTo>
                  <a:pt x="21078" y="20369"/>
                </a:moveTo>
                <a:lnTo>
                  <a:pt x="21222" y="118"/>
                </a:lnTo>
                <a:lnTo>
                  <a:pt x="1091" y="0"/>
                </a:lnTo>
                <a:cubicBezTo>
                  <a:pt x="-378" y="2213"/>
                  <a:pt x="-371" y="5276"/>
                  <a:pt x="1160" y="7450"/>
                </a:cubicBezTo>
                <a:cubicBezTo>
                  <a:pt x="2879" y="9891"/>
                  <a:pt x="6018" y="10520"/>
                  <a:pt x="8144" y="12538"/>
                </a:cubicBezTo>
                <a:cubicBezTo>
                  <a:pt x="10065" y="14361"/>
                  <a:pt x="10966" y="17106"/>
                  <a:pt x="12890" y="18925"/>
                </a:cubicBezTo>
                <a:cubicBezTo>
                  <a:pt x="15125" y="21037"/>
                  <a:pt x="18314" y="21600"/>
                  <a:pt x="21078" y="20369"/>
                </a:cubicBezTo>
                <a:close/>
              </a:path>
            </a:pathLst>
          </a:custGeom>
          <a:solidFill>
            <a:srgbClr val="F2E9D5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solidFill>
                  <a:srgbClr val="F2E9D5"/>
                </a:solidFill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223" name="Shape 190"/>
          <p:cNvSpPr/>
          <p:nvPr/>
        </p:nvSpPr>
        <p:spPr>
          <a:xfrm>
            <a:off x="587375" y="387350"/>
            <a:ext cx="815975" cy="80645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0</a:t>
            </a:r>
            <a:r>
              <a:rPr kumimoji="0" lang="en-US" altLang="ko-KR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5</a:t>
            </a:r>
          </a:p>
        </p:txBody>
      </p:sp>
      <p:sp>
        <p:nvSpPr>
          <p:cNvPr id="224" name="Shape 191"/>
          <p:cNvSpPr/>
          <p:nvPr/>
        </p:nvSpPr>
        <p:spPr>
          <a:xfrm>
            <a:off x="1533343" y="451654"/>
            <a:ext cx="1637628" cy="687368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800" b="0" i="0" u="none" strike="noStrike" kern="0" cap="none" spc="190" normalizeH="0" baseline="0" dirty="0" err="1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깃허브</a:t>
            </a:r>
            <a:endParaRPr kumimoji="0" lang="ko-KR" altLang="en-US" sz="3800" b="0" i="0" u="none" strike="noStrike" kern="0" cap="none" spc="190" normalizeH="0" baseline="0" dirty="0">
              <a:solidFill>
                <a:srgbClr val="95765A"/>
              </a:solidFill>
              <a:effectLst/>
              <a:uLnTx/>
              <a:uFillTx/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652504" y="2145976"/>
            <a:ext cx="1302429" cy="359073"/>
          </a:xfrm>
          <a:prstGeom prst="rect">
            <a:avLst/>
          </a:prstGeom>
          <a:noFill/>
          <a:ln w="12700" cap="flat" cmpd="sng" algn="ctr">
            <a:noFill/>
            <a:prstDash val="solid"/>
            <a:miter/>
            <a:headEnd w="med" len="med"/>
            <a:tailEnd w="med" len="med"/>
          </a:ln>
          <a:effectLst/>
          <a:sp3d/>
        </p:spPr>
        <p:txBody>
          <a:bodyPr rot="0" vert="horz" wrap="square" lIns="50800" tIns="50800" rIns="50800" bIns="50800" anchor="ctr">
            <a:spAutoFit/>
          </a:bodyPr>
          <a:lstStyle/>
          <a:p>
            <a:pPr marL="0" marR="0" indent="0" algn="l" defTabSz="584200" rtl="0" eaLnBrk="1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600" b="1" i="0" u="none" strike="noStrike" kern="0" cap="none" spc="0" normalizeH="0" baseline="0" dirty="0" err="1"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나눔고딕"/>
                <a:sym typeface="나눔고딕"/>
              </a:rPr>
              <a:t>깃허브</a:t>
            </a:r>
            <a:endParaRPr kumimoji="0" lang="ko-KR" altLang="en-US" sz="1600" b="1" i="0" u="none" strike="noStrike" kern="0" cap="none" spc="0" normalizeH="0" baseline="0" dirty="0">
              <a:solidFill>
                <a:srgbClr val="000000"/>
              </a:solidFill>
              <a:effectLst/>
              <a:uLnTx/>
              <a:uFillTx/>
              <a:latin typeface="나눔고딕"/>
              <a:ea typeface="나눔고딕"/>
              <a:cs typeface="나눔고딕"/>
              <a:sym typeface="나눔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5" y="3261495"/>
            <a:ext cx="7781925" cy="30861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916832" y="2139975"/>
            <a:ext cx="4296368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ko-KR" altLang="en-US" b="1" dirty="0"/>
              <a:t>https://github.com/jaeho9905/team_Library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4" y="6347595"/>
            <a:ext cx="7781925" cy="2257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/>
        </p:nvSpPr>
        <p:spPr>
          <a:xfrm flipH="1">
            <a:off x="-45484" y="-66146"/>
            <a:ext cx="1328656" cy="1247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2" h="21013" extrusionOk="0">
                <a:moveTo>
                  <a:pt x="21078" y="20369"/>
                </a:moveTo>
                <a:lnTo>
                  <a:pt x="21222" y="118"/>
                </a:lnTo>
                <a:lnTo>
                  <a:pt x="1091" y="0"/>
                </a:lnTo>
                <a:cubicBezTo>
                  <a:pt x="-378" y="2213"/>
                  <a:pt x="-371" y="5276"/>
                  <a:pt x="1160" y="7450"/>
                </a:cubicBezTo>
                <a:cubicBezTo>
                  <a:pt x="2879" y="9891"/>
                  <a:pt x="6018" y="10520"/>
                  <a:pt x="8144" y="12538"/>
                </a:cubicBezTo>
                <a:cubicBezTo>
                  <a:pt x="10065" y="14361"/>
                  <a:pt x="10966" y="17106"/>
                  <a:pt x="12890" y="18925"/>
                </a:cubicBezTo>
                <a:cubicBezTo>
                  <a:pt x="15125" y="21037"/>
                  <a:pt x="18314" y="21600"/>
                  <a:pt x="21078" y="20369"/>
                </a:cubicBezTo>
                <a:close/>
              </a:path>
            </a:pathLst>
          </a:custGeom>
          <a:solidFill>
            <a:srgbClr val="F2E9D5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 sz="2400">
                <a:solidFill>
                  <a:srgbClr val="F2E9D5"/>
                </a:solidFill>
                <a:latin typeface="+mn-lt"/>
                <a:ea typeface="+mn-ea"/>
                <a:cs typeface="+mn-cs"/>
                <a:sym typeface="Apple SD 산돌고딕 Neo 옅은체"/>
              </a:defRPr>
            </a:pPr>
            <a:endParaRPr/>
          </a:p>
        </p:txBody>
      </p:sp>
      <p:sp>
        <p:nvSpPr>
          <p:cNvPr id="223" name="Shape 190"/>
          <p:cNvSpPr/>
          <p:nvPr/>
        </p:nvSpPr>
        <p:spPr>
          <a:xfrm>
            <a:off x="587375" y="387350"/>
            <a:ext cx="815975" cy="80645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0</a:t>
            </a:r>
            <a:r>
              <a:rPr kumimoji="0" lang="en-US" altLang="ko-KR" sz="4600" b="0" i="0" u="none" strike="noStrike" kern="0" cap="none" spc="230" normalizeH="0" baseline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5</a:t>
            </a:r>
          </a:p>
        </p:txBody>
      </p:sp>
      <p:sp>
        <p:nvSpPr>
          <p:cNvPr id="224" name="Shape 191"/>
          <p:cNvSpPr/>
          <p:nvPr/>
        </p:nvSpPr>
        <p:spPr>
          <a:xfrm>
            <a:off x="1533343" y="451654"/>
            <a:ext cx="1637628" cy="687368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800" b="0" i="0" u="none" strike="noStrike" kern="0" cap="none" spc="190" normalizeH="0" baseline="0" dirty="0" err="1" smtClean="0">
                <a:solidFill>
                  <a:srgbClr val="95765A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rPr>
              <a:t>깃허브</a:t>
            </a:r>
            <a:endParaRPr kumimoji="0" lang="ko-KR" altLang="en-US" sz="3800" b="0" i="0" u="none" strike="noStrike" kern="0" cap="none" spc="190" normalizeH="0" baseline="0" dirty="0">
              <a:solidFill>
                <a:srgbClr val="95765A"/>
              </a:solidFill>
              <a:effectLst/>
              <a:uLnTx/>
              <a:uFillTx/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172" y="1744469"/>
            <a:ext cx="4572396" cy="66680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568" y="1744470"/>
            <a:ext cx="4747671" cy="66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7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나눔고딕"/>
        <a:ea typeface="나눔고딕"/>
        <a:cs typeface="나눔고딕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2400" b="0" i="0" u="none" strike="noStrike" cap="none" spc="0" normalizeH="0" baseline="0"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crgbClr r="0" g="0" b="0"/>
        </a:fontRef>
      </a:style>
    </a:spDef>
    <a:lnDef>
      <a:spPr>
        <a:noFill/>
        <a:ln w="25400" cap="flat">
          <a:solidFill>
            <a:srgbClr val="000000"/>
          </a:solidFill>
          <a:prstDash val="solid"/>
          <a:miter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crgbClr r="0" g="0" b="0"/>
        </a:fontRef>
      </a:style>
    </a:lnDef>
    <a:txDef>
      <a:spPr>
        <a:noFill/>
        <a:ln w="12700" cap="flat">
          <a:noFill/>
          <a:miter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600" b="0" i="0" u="none" strike="noStrike" cap="none" spc="0" normalizeH="0" baseline="0"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나눔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crgbClr r="0" g="0" b="0"/>
        </a:fontRef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나눔고딕"/>
        <a:ea typeface="나눔고딕"/>
        <a:cs typeface="나눔고딕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2400" b="0" i="0" u="none" strike="noStrike" cap="none" spc="0" normalizeH="0" baseline="0"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crgbClr r="0" g="0" b="0"/>
        </a:fontRef>
      </a:style>
    </a:spDef>
    <a:lnDef>
      <a:spPr>
        <a:noFill/>
        <a:ln w="25400" cap="flat">
          <a:solidFill>
            <a:srgbClr val="000000"/>
          </a:solidFill>
          <a:prstDash val="solid"/>
          <a:miter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crgbClr r="0" g="0" b="0"/>
        </a:fontRef>
      </a:style>
    </a:lnDef>
    <a:txDef>
      <a:spPr>
        <a:noFill/>
        <a:ln w="12700" cap="flat">
          <a:noFill/>
          <a:miter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600" b="0" i="0" u="none" strike="noStrike" cap="none" spc="0" normalizeH="0" baseline="0"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나눔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crgbClr r="0" g="0" b="0"/>
        </a:fontRef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1080</Words>
  <Application>Microsoft Office PowerPoint</Application>
  <PresentationFormat>사용자 지정</PresentationFormat>
  <Paragraphs>344</Paragraphs>
  <Slides>51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67" baseType="lpstr">
      <vt:lpstr>Apple SD 산돌고딕 Neo 옅은체</vt:lpstr>
      <vt:lpstr>AppleSDGothicNeo</vt:lpstr>
      <vt:lpstr>Helvetica Light</vt:lpstr>
      <vt:lpstr>Helvetica Neue</vt:lpstr>
      <vt:lpstr>Lato</vt:lpstr>
      <vt:lpstr>Menlo</vt:lpstr>
      <vt:lpstr>Montserrat Bold</vt:lpstr>
      <vt:lpstr>Montserrat Regular</vt:lpstr>
      <vt:lpstr>Montserrat SemiBold</vt:lpstr>
      <vt:lpstr>나눔 고딕</vt:lpstr>
      <vt:lpstr>나눔고딕</vt:lpstr>
      <vt:lpstr>맑은 고딕</vt:lpstr>
      <vt:lpstr>Arial Black</vt:lpstr>
      <vt:lpstr>Bauhaus 93</vt:lpstr>
      <vt:lpstr>Wingdings</vt:lpstr>
      <vt:lpstr>White</vt:lpstr>
      <vt:lpstr>임다혜 홍진혁 이다혜 이재호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 COLOR  PRESENTATION</dc:title>
  <dc:creator>윤다경</dc:creator>
  <cp:lastModifiedBy>505</cp:lastModifiedBy>
  <cp:revision>93</cp:revision>
  <dcterms:modified xsi:type="dcterms:W3CDTF">2023-01-30T05:57:37Z</dcterms:modified>
  <cp:version/>
</cp:coreProperties>
</file>